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86" r:id="rId3"/>
    <p:sldId id="270" r:id="rId4"/>
    <p:sldId id="260" r:id="rId5"/>
    <p:sldId id="258" r:id="rId6"/>
    <p:sldId id="259" r:id="rId7"/>
    <p:sldId id="276" r:id="rId8"/>
    <p:sldId id="272" r:id="rId9"/>
    <p:sldId id="283" r:id="rId10"/>
    <p:sldId id="274" r:id="rId11"/>
    <p:sldId id="277" r:id="rId12"/>
    <p:sldId id="267" r:id="rId13"/>
    <p:sldId id="280" r:id="rId14"/>
    <p:sldId id="287" r:id="rId15"/>
    <p:sldId id="289" r:id="rId16"/>
    <p:sldId id="295" r:id="rId17"/>
    <p:sldId id="292" r:id="rId18"/>
    <p:sldId id="293" r:id="rId19"/>
    <p:sldId id="294" r:id="rId20"/>
    <p:sldId id="261" r:id="rId21"/>
    <p:sldId id="288" r:id="rId22"/>
    <p:sldId id="264" r:id="rId23"/>
    <p:sldId id="296" r:id="rId24"/>
    <p:sldId id="279" r:id="rId25"/>
    <p:sldId id="265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F571"/>
    <a:srgbClr val="FF66FF"/>
    <a:srgbClr val="BC1A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649374713384483E-2"/>
          <c:y val="2.8829370674131494E-2"/>
          <c:w val="0.62368765503797052"/>
          <c:h val="0.939936222999450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Pt>
            <c:idx val="3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4"/>
            <c:bubble3D val="0"/>
            <c:explosion val="53"/>
            <c:spPr>
              <a:solidFill>
                <a:srgbClr val="7EF571"/>
              </a:solidFill>
            </c:spPr>
          </c:dPt>
          <c:dPt>
            <c:idx val="5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1619726120832366"/>
                  <c:y val="-0.1845299152453380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15 831,95;</a:t>
                    </a:r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79%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0579211234088965E-2"/>
                  <c:y val="7.182818689079895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522;</a:t>
                    </a:r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4176511659381329E-2"/>
                  <c:y val="-6.53080023072017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176,7;</a:t>
                    </a:r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869493085575028E-2"/>
                  <c:y val="-4.396695648733093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2487</a:t>
                    </a:r>
                    <a:r>
                      <a:rPr lang="en-US" dirty="0" smtClean="0"/>
                      <a:t>;</a:t>
                    </a:r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12%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3133665438451356E-2"/>
                  <c:y val="-4.348831864952600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1086;</a:t>
                    </a:r>
                  </a:p>
                  <a:p>
                    <a:r>
                      <a:rPr lang="en-US" dirty="0" smtClean="0"/>
                      <a:t>5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5.6787219091682342E-2"/>
                  <c:y val="-1.4160717302339313E-2"/>
                </c:manualLayout>
              </c:layout>
              <c:tx>
                <c:rich>
                  <a:bodyPr/>
                  <a:lstStyle/>
                  <a:p>
                    <a:pPr>
                      <a:defRPr sz="1400" baseline="0"/>
                    </a:pPr>
                    <a:r>
                      <a:rPr lang="en-US" sz="1400" baseline="0" dirty="0" smtClean="0"/>
                      <a:t>78,1;</a:t>
                    </a:r>
                  </a:p>
                  <a:p>
                    <a:pPr>
                      <a:defRPr sz="1400" baseline="0"/>
                    </a:pPr>
                    <a:r>
                      <a:rPr lang="en-US" sz="1400" baseline="0" dirty="0" smtClean="0"/>
                      <a:t>0,4%</a:t>
                    </a:r>
                    <a:endParaRPr lang="en-US" dirty="0"/>
                  </a:p>
                </c:rich>
              </c:tx>
              <c:numFmt formatCode="0.00%" sourceLinked="0"/>
              <c:spPr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Электронные аукционы</c:v>
                </c:pt>
                <c:pt idx="1">
                  <c:v>Все виды конкурсов</c:v>
                </c:pt>
                <c:pt idx="2">
                  <c:v>Запросы котировок</c:v>
                </c:pt>
                <c:pt idx="3">
                  <c:v>Закупки у единственного поставщика</c:v>
                </c:pt>
                <c:pt idx="4">
                  <c:v>Закупка у единственного поставщика по пп. 4 и 5</c:v>
                </c:pt>
                <c:pt idx="5">
                  <c:v>Запросы предложений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15831.95</c:v>
                </c:pt>
                <c:pt idx="1">
                  <c:v>522.08299999999997</c:v>
                </c:pt>
                <c:pt idx="2">
                  <c:v>176.667</c:v>
                </c:pt>
                <c:pt idx="3">
                  <c:v>2487</c:v>
                </c:pt>
                <c:pt idx="4">
                  <c:v>1086</c:v>
                </c:pt>
                <c:pt idx="5">
                  <c:v>78.099999999999994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4833769638142924"/>
          <c:y val="2.0464279479150846E-2"/>
          <c:w val="0.34322983156303061"/>
          <c:h val="0.9590714410416981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927807657072705E-2"/>
          <c:y val="5.2175906459180244E-2"/>
          <c:w val="0.65615307315580595"/>
          <c:h val="0.942106436540490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F0"/>
            </a:solidFill>
          </c:spPr>
          <c:explosion val="25"/>
          <c:dPt>
            <c:idx val="0"/>
            <c:bubble3D val="0"/>
            <c:spPr>
              <a:solidFill>
                <a:srgbClr val="7EF571"/>
              </a:solidFill>
            </c:spPr>
          </c:dPt>
          <c:dLbls>
            <c:dLbl>
              <c:idx val="0"/>
              <c:layout>
                <c:manualLayout>
                  <c:x val="2.8510426807567522E-2"/>
                  <c:y val="-3.985161546987251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4854064484638319"/>
                  <c:y val="-0.23212947666184267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Индивидуальные предприниматели</c:v>
                </c:pt>
                <c:pt idx="1">
                  <c:v>Иные хозяйствующие субъекты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710</c:v>
                </c:pt>
                <c:pt idx="1">
                  <c:v>2521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820818873232536"/>
          <c:y val="0.35614756255152935"/>
          <c:w val="0.31282388115068194"/>
          <c:h val="0.3464946389972264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179661041246314E-2"/>
          <c:y val="6.1375759809757451E-2"/>
          <c:w val="0.68444108808698678"/>
          <c:h val="0.9386241619584032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7EF571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5"/>
            <c:bubble3D val="0"/>
            <c:spPr>
              <a:solidFill>
                <a:srgbClr val="FF66FF"/>
              </a:solidFill>
            </c:spPr>
          </c:dPt>
          <c:dPt>
            <c:idx val="6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16931592054287875"/>
                  <c:y val="-0.23602612317344276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3990761779157149E-2"/>
                  <c:y val="7.9593646682935611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7469532955119682E-2"/>
                  <c:y val="2.539716361910954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7227324204120683E-2"/>
                  <c:y val="8.2101716063159563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10053514439255853"/>
                  <c:y val="-3.954721590060365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1063640778264779E-2"/>
                  <c:y val="-2.30486842458117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4220695908339934E-2"/>
                  <c:y val="1.74039570315941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Тульская область</c:v>
                </c:pt>
                <c:pt idx="1">
                  <c:v>Москва</c:v>
                </c:pt>
                <c:pt idx="2">
                  <c:v>Иные регионы </c:v>
                </c:pt>
                <c:pt idx="3">
                  <c:v>Санкт-Петербург</c:v>
                </c:pt>
                <c:pt idx="4">
                  <c:v>Московская область</c:v>
                </c:pt>
                <c:pt idx="5">
                  <c:v>Рязанская область</c:v>
                </c:pt>
                <c:pt idx="6">
                  <c:v>Калужская область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2319</c:v>
                </c:pt>
                <c:pt idx="1">
                  <c:v>399</c:v>
                </c:pt>
                <c:pt idx="2">
                  <c:v>291</c:v>
                </c:pt>
                <c:pt idx="3">
                  <c:v>81</c:v>
                </c:pt>
                <c:pt idx="4">
                  <c:v>68</c:v>
                </c:pt>
                <c:pt idx="5">
                  <c:v>48</c:v>
                </c:pt>
                <c:pt idx="6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4F8983-AFC3-4868-BF79-15C3ACC4028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4CC579-02AA-4871-8C14-87B3C594352D}">
      <dgm:prSet phldrT="[Текст]"/>
      <dgm:spPr/>
      <dgm:t>
        <a:bodyPr/>
        <a:lstStyle/>
        <a:p>
          <a:r>
            <a:rPr lang="ru-RU" dirty="0" smtClean="0"/>
            <a:t>ГК РФ</a:t>
          </a:r>
          <a:endParaRPr lang="ru-RU" dirty="0"/>
        </a:p>
      </dgm:t>
    </dgm:pt>
    <dgm:pt modelId="{33914ECF-8A5B-4741-ADA6-38424E4E37E2}" type="parTrans" cxnId="{90FE2531-E3A6-4B7C-92D5-402A2500B788}">
      <dgm:prSet/>
      <dgm:spPr/>
      <dgm:t>
        <a:bodyPr/>
        <a:lstStyle/>
        <a:p>
          <a:endParaRPr lang="ru-RU"/>
        </a:p>
      </dgm:t>
    </dgm:pt>
    <dgm:pt modelId="{ED449EA3-892E-4BEF-BC14-C1FF5E563A28}" type="sibTrans" cxnId="{90FE2531-E3A6-4B7C-92D5-402A2500B788}">
      <dgm:prSet/>
      <dgm:spPr/>
      <dgm:t>
        <a:bodyPr/>
        <a:lstStyle/>
        <a:p>
          <a:endParaRPr lang="ru-RU"/>
        </a:p>
      </dgm:t>
    </dgm:pt>
    <dgm:pt modelId="{CCFF2895-751F-4E80-B0DA-C91FC591BE47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+mj-lt"/>
            </a:rPr>
            <a:t>В соответствии со статьёй  434.1. Гражданского кодекса РФ юридические лица свободны в проведении переговоров о заключении договора, если иное не предусмотрено законом.</a:t>
          </a:r>
          <a:endParaRPr lang="ru-RU" sz="1800" dirty="0">
            <a:latin typeface="+mj-lt"/>
          </a:endParaRPr>
        </a:p>
      </dgm:t>
    </dgm:pt>
    <dgm:pt modelId="{34952392-51DC-48DF-BEAE-C96EF95A97A3}" type="parTrans" cxnId="{AA3B6F2A-1D55-4238-A379-687A259EE732}">
      <dgm:prSet/>
      <dgm:spPr/>
      <dgm:t>
        <a:bodyPr/>
        <a:lstStyle/>
        <a:p>
          <a:endParaRPr lang="ru-RU"/>
        </a:p>
      </dgm:t>
    </dgm:pt>
    <dgm:pt modelId="{6C232937-92A4-4888-99B7-F36B89B394F0}" type="sibTrans" cxnId="{AA3B6F2A-1D55-4238-A379-687A259EE732}">
      <dgm:prSet/>
      <dgm:spPr/>
      <dgm:t>
        <a:bodyPr/>
        <a:lstStyle/>
        <a:p>
          <a:endParaRPr lang="ru-RU"/>
        </a:p>
      </dgm:t>
    </dgm:pt>
    <dgm:pt modelId="{DA957B6E-7464-4C1B-A248-224799FA6D75}">
      <dgm:prSet phldrT="[Текст]"/>
      <dgm:spPr/>
      <dgm:t>
        <a:bodyPr/>
        <a:lstStyle/>
        <a:p>
          <a:r>
            <a:rPr lang="ru-RU" dirty="0" smtClean="0"/>
            <a:t>44-ФЗ</a:t>
          </a:r>
          <a:endParaRPr lang="ru-RU" dirty="0"/>
        </a:p>
      </dgm:t>
    </dgm:pt>
    <dgm:pt modelId="{9B90BB23-12D1-45C9-BB1F-7BD88361A101}" type="parTrans" cxnId="{DEF312EF-5922-4EEF-BAC0-99751F857907}">
      <dgm:prSet/>
      <dgm:spPr/>
      <dgm:t>
        <a:bodyPr/>
        <a:lstStyle/>
        <a:p>
          <a:endParaRPr lang="ru-RU"/>
        </a:p>
      </dgm:t>
    </dgm:pt>
    <dgm:pt modelId="{D1EABB9C-2C06-485B-8671-29A62699598B}" type="sibTrans" cxnId="{DEF312EF-5922-4EEF-BAC0-99751F857907}">
      <dgm:prSet/>
      <dgm:spPr/>
      <dgm:t>
        <a:bodyPr/>
        <a:lstStyle/>
        <a:p>
          <a:endParaRPr lang="ru-RU"/>
        </a:p>
      </dgm:t>
    </dgm:pt>
    <dgm:pt modelId="{6B6AC47A-1291-48B5-9D5E-8A4344A54CB8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+mj-lt"/>
            </a:rPr>
            <a:t>Федеральным  законом № 44-ФЗ установлены случаи, когда порядок определения поставщика регулируется данным законом. Это конкурентные способы определения поставщиков (подрядчиков, исполнителей).</a:t>
          </a:r>
          <a:endParaRPr lang="ru-RU" sz="1800" dirty="0">
            <a:latin typeface="+mj-lt"/>
          </a:endParaRPr>
        </a:p>
      </dgm:t>
    </dgm:pt>
    <dgm:pt modelId="{E655EA2F-9851-4603-9735-E0278020441E}" type="parTrans" cxnId="{22E434B5-E54F-4EDF-AC68-A495F256E16D}">
      <dgm:prSet/>
      <dgm:spPr/>
      <dgm:t>
        <a:bodyPr/>
        <a:lstStyle/>
        <a:p>
          <a:endParaRPr lang="ru-RU"/>
        </a:p>
      </dgm:t>
    </dgm:pt>
    <dgm:pt modelId="{9350A5E2-7BD5-4B82-A10E-D8AE05D3FBCA}" type="sibTrans" cxnId="{22E434B5-E54F-4EDF-AC68-A495F256E16D}">
      <dgm:prSet/>
      <dgm:spPr/>
      <dgm:t>
        <a:bodyPr/>
        <a:lstStyle/>
        <a:p>
          <a:endParaRPr lang="ru-RU"/>
        </a:p>
      </dgm:t>
    </dgm:pt>
    <dgm:pt modelId="{8AEFA7BF-F7EA-459A-8381-D64707AB1A4E}">
      <dgm:prSet phldrT="[Текст]"/>
      <dgm:spPr/>
      <dgm:t>
        <a:bodyPr/>
        <a:lstStyle/>
        <a:p>
          <a:r>
            <a:rPr lang="ru-RU" dirty="0" smtClean="0"/>
            <a:t>44-ФЗ</a:t>
          </a:r>
          <a:endParaRPr lang="ru-RU" dirty="0"/>
        </a:p>
      </dgm:t>
    </dgm:pt>
    <dgm:pt modelId="{17779D36-834B-433A-9C0C-033A4E6BFE75}" type="parTrans" cxnId="{2C47C016-336C-41C1-AB3E-C48C8CE16936}">
      <dgm:prSet/>
      <dgm:spPr/>
      <dgm:t>
        <a:bodyPr/>
        <a:lstStyle/>
        <a:p>
          <a:endParaRPr lang="ru-RU"/>
        </a:p>
      </dgm:t>
    </dgm:pt>
    <dgm:pt modelId="{7A9BF9DD-CFAE-4A86-BDC6-236C45DE7FC8}" type="sibTrans" cxnId="{2C47C016-336C-41C1-AB3E-C48C8CE16936}">
      <dgm:prSet/>
      <dgm:spPr/>
      <dgm:t>
        <a:bodyPr/>
        <a:lstStyle/>
        <a:p>
          <a:endParaRPr lang="ru-RU"/>
        </a:p>
      </dgm:t>
    </dgm:pt>
    <dgm:pt modelId="{B399F965-F5B3-4420-99A0-704C9D8F0A65}">
      <dgm:prSet phldrT="[Текст]" custT="1"/>
      <dgm:spPr/>
      <dgm:t>
        <a:bodyPr/>
        <a:lstStyle/>
        <a:p>
          <a:pPr algn="just"/>
          <a:r>
            <a:rPr lang="ru-RU" sz="1800" dirty="0" smtClean="0">
              <a:latin typeface="+mj-lt"/>
            </a:rPr>
            <a:t>При  закупке у единственного поставщика по </a:t>
          </a:r>
          <a:r>
            <a:rPr lang="ru-RU" sz="1800" dirty="0" err="1" smtClean="0">
              <a:latin typeface="+mj-lt"/>
            </a:rPr>
            <a:t>пп</a:t>
          </a:r>
          <a:r>
            <a:rPr lang="ru-RU" sz="1800" dirty="0" smtClean="0">
              <a:latin typeface="+mj-lt"/>
            </a:rPr>
            <a:t>. 4 и 5 ч.1 ст. 93  Федеральный закон №44-ФЗ не устанавливает порядок определения поставщика.</a:t>
          </a:r>
          <a:endParaRPr lang="ru-RU" sz="1800" dirty="0">
            <a:latin typeface="+mj-lt"/>
          </a:endParaRPr>
        </a:p>
      </dgm:t>
    </dgm:pt>
    <dgm:pt modelId="{1459A4BB-5E83-44B8-8618-07469AC6E794}" type="parTrans" cxnId="{F48C868C-5B36-4F54-BBD3-85C64CA506A3}">
      <dgm:prSet/>
      <dgm:spPr/>
      <dgm:t>
        <a:bodyPr/>
        <a:lstStyle/>
        <a:p>
          <a:endParaRPr lang="ru-RU"/>
        </a:p>
      </dgm:t>
    </dgm:pt>
    <dgm:pt modelId="{B416CBF5-FB97-4A1B-AEB1-CFB1ABD0099C}" type="sibTrans" cxnId="{F48C868C-5B36-4F54-BBD3-85C64CA506A3}">
      <dgm:prSet/>
      <dgm:spPr/>
      <dgm:t>
        <a:bodyPr/>
        <a:lstStyle/>
        <a:p>
          <a:endParaRPr lang="ru-RU"/>
        </a:p>
      </dgm:t>
    </dgm:pt>
    <dgm:pt modelId="{5C5ADBEE-A0EC-4CB7-B73E-CA9BEF80E725}" type="pres">
      <dgm:prSet presAssocID="{214F8983-AFC3-4868-BF79-15C3ACC4028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889DAA-28D3-405C-821D-E5BEFA0FFECF}" type="pres">
      <dgm:prSet presAssocID="{854CC579-02AA-4871-8C14-87B3C594352D}" presName="composite" presStyleCnt="0"/>
      <dgm:spPr/>
    </dgm:pt>
    <dgm:pt modelId="{3A1E5F4C-2BB0-41EA-A062-21BB8678E432}" type="pres">
      <dgm:prSet presAssocID="{854CC579-02AA-4871-8C14-87B3C594352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37FBFA-F7A8-47FB-B1D4-5A59CC534693}" type="pres">
      <dgm:prSet presAssocID="{854CC579-02AA-4871-8C14-87B3C594352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74256F-B703-4B89-AC3D-ACCEF622A2A0}" type="pres">
      <dgm:prSet presAssocID="{ED449EA3-892E-4BEF-BC14-C1FF5E563A28}" presName="sp" presStyleCnt="0"/>
      <dgm:spPr/>
    </dgm:pt>
    <dgm:pt modelId="{95C0F4DD-F741-4C65-A390-B36E42B10796}" type="pres">
      <dgm:prSet presAssocID="{DA957B6E-7464-4C1B-A248-224799FA6D75}" presName="composite" presStyleCnt="0"/>
      <dgm:spPr/>
    </dgm:pt>
    <dgm:pt modelId="{C5602869-09E4-47E9-83C7-5D05BD868F8C}" type="pres">
      <dgm:prSet presAssocID="{DA957B6E-7464-4C1B-A248-224799FA6D7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3721E-B777-4479-8F34-6C97A9B4C86E}" type="pres">
      <dgm:prSet presAssocID="{DA957B6E-7464-4C1B-A248-224799FA6D7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52BA8-46C8-40CF-801D-1E3387E8AC37}" type="pres">
      <dgm:prSet presAssocID="{D1EABB9C-2C06-485B-8671-29A62699598B}" presName="sp" presStyleCnt="0"/>
      <dgm:spPr/>
    </dgm:pt>
    <dgm:pt modelId="{3E77D8D0-F2ED-48E4-8318-FB01EBF74CBF}" type="pres">
      <dgm:prSet presAssocID="{8AEFA7BF-F7EA-459A-8381-D64707AB1A4E}" presName="composite" presStyleCnt="0"/>
      <dgm:spPr/>
    </dgm:pt>
    <dgm:pt modelId="{03D0E2ED-52AE-4C7D-9896-C2D9D4F62298}" type="pres">
      <dgm:prSet presAssocID="{8AEFA7BF-F7EA-459A-8381-D64707AB1A4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2A729F-5C88-48D8-B1FE-38BCE8165C33}" type="pres">
      <dgm:prSet presAssocID="{8AEFA7BF-F7EA-459A-8381-D64707AB1A4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47C016-336C-41C1-AB3E-C48C8CE16936}" srcId="{214F8983-AFC3-4868-BF79-15C3ACC40288}" destId="{8AEFA7BF-F7EA-459A-8381-D64707AB1A4E}" srcOrd="2" destOrd="0" parTransId="{17779D36-834B-433A-9C0C-033A4E6BFE75}" sibTransId="{7A9BF9DD-CFAE-4A86-BDC6-236C45DE7FC8}"/>
    <dgm:cxn modelId="{C39245A8-2F7A-41CF-AD63-8FFDC2FE0088}" type="presOf" srcId="{DA957B6E-7464-4C1B-A248-224799FA6D75}" destId="{C5602869-09E4-47E9-83C7-5D05BD868F8C}" srcOrd="0" destOrd="0" presId="urn:microsoft.com/office/officeart/2005/8/layout/chevron2"/>
    <dgm:cxn modelId="{DEF312EF-5922-4EEF-BAC0-99751F857907}" srcId="{214F8983-AFC3-4868-BF79-15C3ACC40288}" destId="{DA957B6E-7464-4C1B-A248-224799FA6D75}" srcOrd="1" destOrd="0" parTransId="{9B90BB23-12D1-45C9-BB1F-7BD88361A101}" sibTransId="{D1EABB9C-2C06-485B-8671-29A62699598B}"/>
    <dgm:cxn modelId="{E6027A3D-94FD-4002-8A3C-E7E6B0EA44D6}" type="presOf" srcId="{854CC579-02AA-4871-8C14-87B3C594352D}" destId="{3A1E5F4C-2BB0-41EA-A062-21BB8678E432}" srcOrd="0" destOrd="0" presId="urn:microsoft.com/office/officeart/2005/8/layout/chevron2"/>
    <dgm:cxn modelId="{0E79F7D9-D745-4D1E-A178-A9BC27B4D88D}" type="presOf" srcId="{B399F965-F5B3-4420-99A0-704C9D8F0A65}" destId="{E22A729F-5C88-48D8-B1FE-38BCE8165C33}" srcOrd="0" destOrd="0" presId="urn:microsoft.com/office/officeart/2005/8/layout/chevron2"/>
    <dgm:cxn modelId="{90FE2531-E3A6-4B7C-92D5-402A2500B788}" srcId="{214F8983-AFC3-4868-BF79-15C3ACC40288}" destId="{854CC579-02AA-4871-8C14-87B3C594352D}" srcOrd="0" destOrd="0" parTransId="{33914ECF-8A5B-4741-ADA6-38424E4E37E2}" sibTransId="{ED449EA3-892E-4BEF-BC14-C1FF5E563A28}"/>
    <dgm:cxn modelId="{DD4B8CFE-A218-4345-ACEF-5438B8896A50}" type="presOf" srcId="{6B6AC47A-1291-48B5-9D5E-8A4344A54CB8}" destId="{C863721E-B777-4479-8F34-6C97A9B4C86E}" srcOrd="0" destOrd="0" presId="urn:microsoft.com/office/officeart/2005/8/layout/chevron2"/>
    <dgm:cxn modelId="{C06AF6A1-2D24-4BAD-90C4-9354D983C315}" type="presOf" srcId="{214F8983-AFC3-4868-BF79-15C3ACC40288}" destId="{5C5ADBEE-A0EC-4CB7-B73E-CA9BEF80E725}" srcOrd="0" destOrd="0" presId="urn:microsoft.com/office/officeart/2005/8/layout/chevron2"/>
    <dgm:cxn modelId="{F48C868C-5B36-4F54-BBD3-85C64CA506A3}" srcId="{8AEFA7BF-F7EA-459A-8381-D64707AB1A4E}" destId="{B399F965-F5B3-4420-99A0-704C9D8F0A65}" srcOrd="0" destOrd="0" parTransId="{1459A4BB-5E83-44B8-8618-07469AC6E794}" sibTransId="{B416CBF5-FB97-4A1B-AEB1-CFB1ABD0099C}"/>
    <dgm:cxn modelId="{22E434B5-E54F-4EDF-AC68-A495F256E16D}" srcId="{DA957B6E-7464-4C1B-A248-224799FA6D75}" destId="{6B6AC47A-1291-48B5-9D5E-8A4344A54CB8}" srcOrd="0" destOrd="0" parTransId="{E655EA2F-9851-4603-9735-E0278020441E}" sibTransId="{9350A5E2-7BD5-4B82-A10E-D8AE05D3FBCA}"/>
    <dgm:cxn modelId="{4BFCFC27-DB22-44D4-9FB5-00AD01C7BF29}" type="presOf" srcId="{CCFF2895-751F-4E80-B0DA-C91FC591BE47}" destId="{1D37FBFA-F7A8-47FB-B1D4-5A59CC534693}" srcOrd="0" destOrd="0" presId="urn:microsoft.com/office/officeart/2005/8/layout/chevron2"/>
    <dgm:cxn modelId="{AA3B6F2A-1D55-4238-A379-687A259EE732}" srcId="{854CC579-02AA-4871-8C14-87B3C594352D}" destId="{CCFF2895-751F-4E80-B0DA-C91FC591BE47}" srcOrd="0" destOrd="0" parTransId="{34952392-51DC-48DF-BEAE-C96EF95A97A3}" sibTransId="{6C232937-92A4-4888-99B7-F36B89B394F0}"/>
    <dgm:cxn modelId="{7CB9A056-1270-4D16-83EA-D1DF52BFA120}" type="presOf" srcId="{8AEFA7BF-F7EA-459A-8381-D64707AB1A4E}" destId="{03D0E2ED-52AE-4C7D-9896-C2D9D4F62298}" srcOrd="0" destOrd="0" presId="urn:microsoft.com/office/officeart/2005/8/layout/chevron2"/>
    <dgm:cxn modelId="{1F43FA26-4A05-4DB1-987B-09E1DF85F424}" type="presParOf" srcId="{5C5ADBEE-A0EC-4CB7-B73E-CA9BEF80E725}" destId="{0D889DAA-28D3-405C-821D-E5BEFA0FFECF}" srcOrd="0" destOrd="0" presId="urn:microsoft.com/office/officeart/2005/8/layout/chevron2"/>
    <dgm:cxn modelId="{61EB2D7B-0265-44A4-BDD6-F172CE9DBAF5}" type="presParOf" srcId="{0D889DAA-28D3-405C-821D-E5BEFA0FFECF}" destId="{3A1E5F4C-2BB0-41EA-A062-21BB8678E432}" srcOrd="0" destOrd="0" presId="urn:microsoft.com/office/officeart/2005/8/layout/chevron2"/>
    <dgm:cxn modelId="{AC19A318-0AFD-4ADA-B4FE-AD849A7BEC4B}" type="presParOf" srcId="{0D889DAA-28D3-405C-821D-E5BEFA0FFECF}" destId="{1D37FBFA-F7A8-47FB-B1D4-5A59CC534693}" srcOrd="1" destOrd="0" presId="urn:microsoft.com/office/officeart/2005/8/layout/chevron2"/>
    <dgm:cxn modelId="{90ACD803-44A8-48C7-9EDC-D1C255C62EF6}" type="presParOf" srcId="{5C5ADBEE-A0EC-4CB7-B73E-CA9BEF80E725}" destId="{AF74256F-B703-4B89-AC3D-ACCEF622A2A0}" srcOrd="1" destOrd="0" presId="urn:microsoft.com/office/officeart/2005/8/layout/chevron2"/>
    <dgm:cxn modelId="{6708651D-DE8A-4DC4-B763-945ED995A182}" type="presParOf" srcId="{5C5ADBEE-A0EC-4CB7-B73E-CA9BEF80E725}" destId="{95C0F4DD-F741-4C65-A390-B36E42B10796}" srcOrd="2" destOrd="0" presId="urn:microsoft.com/office/officeart/2005/8/layout/chevron2"/>
    <dgm:cxn modelId="{6651B857-11B5-45DF-8F25-E164D67B9382}" type="presParOf" srcId="{95C0F4DD-F741-4C65-A390-B36E42B10796}" destId="{C5602869-09E4-47E9-83C7-5D05BD868F8C}" srcOrd="0" destOrd="0" presId="urn:microsoft.com/office/officeart/2005/8/layout/chevron2"/>
    <dgm:cxn modelId="{88030232-A820-4672-ABE4-866AE6EC245F}" type="presParOf" srcId="{95C0F4DD-F741-4C65-A390-B36E42B10796}" destId="{C863721E-B777-4479-8F34-6C97A9B4C86E}" srcOrd="1" destOrd="0" presId="urn:microsoft.com/office/officeart/2005/8/layout/chevron2"/>
    <dgm:cxn modelId="{B5BDE68F-AABF-4388-8EE6-07CB6B8AD682}" type="presParOf" srcId="{5C5ADBEE-A0EC-4CB7-B73E-CA9BEF80E725}" destId="{68752BA8-46C8-40CF-801D-1E3387E8AC37}" srcOrd="3" destOrd="0" presId="urn:microsoft.com/office/officeart/2005/8/layout/chevron2"/>
    <dgm:cxn modelId="{C124F195-CCBE-4D4D-B836-1B9563C87B8B}" type="presParOf" srcId="{5C5ADBEE-A0EC-4CB7-B73E-CA9BEF80E725}" destId="{3E77D8D0-F2ED-48E4-8318-FB01EBF74CBF}" srcOrd="4" destOrd="0" presId="urn:microsoft.com/office/officeart/2005/8/layout/chevron2"/>
    <dgm:cxn modelId="{6D5AD825-16CE-483F-B13A-CBFC77AFE3F9}" type="presParOf" srcId="{3E77D8D0-F2ED-48E4-8318-FB01EBF74CBF}" destId="{03D0E2ED-52AE-4C7D-9896-C2D9D4F62298}" srcOrd="0" destOrd="0" presId="urn:microsoft.com/office/officeart/2005/8/layout/chevron2"/>
    <dgm:cxn modelId="{3E144776-5E42-4C60-81CF-160FFFE0683C}" type="presParOf" srcId="{3E77D8D0-F2ED-48E4-8318-FB01EBF74CBF}" destId="{E22A729F-5C88-48D8-B1FE-38BCE8165C3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6288CE6-A8B9-4370-A597-F219898A9D5A}" type="doc">
      <dgm:prSet loTypeId="urn:microsoft.com/office/officeart/2008/layout/CaptionedPictures" loCatId="picture" qsTypeId="urn:microsoft.com/office/officeart/2005/8/quickstyle/simple3" qsCatId="simple" csTypeId="urn:microsoft.com/office/officeart/2005/8/colors/accent1_2" csCatId="accent1" phldr="1"/>
      <dgm:spPr/>
    </dgm:pt>
    <dgm:pt modelId="{5FD56246-BEF7-4B17-806B-EDAC25E6EA05}">
      <dgm:prSet phldrT="[Текст]" custT="1"/>
      <dgm:spPr/>
      <dgm:t>
        <a:bodyPr/>
        <a:lstStyle/>
        <a:p>
          <a:r>
            <a:rPr lang="ru-RU" sz="1800" dirty="0" smtClean="0">
              <a:latin typeface="+mj-lt"/>
            </a:rPr>
            <a:t>4. Заполнить регистрационную форму</a:t>
          </a:r>
          <a:endParaRPr lang="ru-RU" sz="1800" dirty="0">
            <a:latin typeface="+mj-lt"/>
          </a:endParaRPr>
        </a:p>
      </dgm:t>
    </dgm:pt>
    <dgm:pt modelId="{3AABC20A-B0F0-444E-8601-FF4C56C78B27}" type="parTrans" cxnId="{513156A5-DF23-433C-A48C-CCC1BB958F7D}">
      <dgm:prSet/>
      <dgm:spPr/>
      <dgm:t>
        <a:bodyPr/>
        <a:lstStyle/>
        <a:p>
          <a:endParaRPr lang="ru-RU"/>
        </a:p>
      </dgm:t>
    </dgm:pt>
    <dgm:pt modelId="{6FAE2E86-02B9-4782-8E07-8076E15ED3EB}" type="sibTrans" cxnId="{513156A5-DF23-433C-A48C-CCC1BB958F7D}">
      <dgm:prSet/>
      <dgm:spPr/>
      <dgm:t>
        <a:bodyPr/>
        <a:lstStyle/>
        <a:p>
          <a:endParaRPr lang="ru-RU"/>
        </a:p>
      </dgm:t>
    </dgm:pt>
    <dgm:pt modelId="{8E404452-85B0-4CF0-B385-F2A9AA1BC734}" type="pres">
      <dgm:prSet presAssocID="{86288CE6-A8B9-4370-A597-F219898A9D5A}" presName="Name0" presStyleCnt="0">
        <dgm:presLayoutVars>
          <dgm:chMax/>
          <dgm:chPref/>
          <dgm:dir/>
        </dgm:presLayoutVars>
      </dgm:prSet>
      <dgm:spPr/>
    </dgm:pt>
    <dgm:pt modelId="{F888C39E-E00F-4343-9DDD-C1DF7810FAC9}" type="pres">
      <dgm:prSet presAssocID="{5FD56246-BEF7-4B17-806B-EDAC25E6EA05}" presName="composite" presStyleCnt="0">
        <dgm:presLayoutVars>
          <dgm:chMax val="1"/>
          <dgm:chPref val="1"/>
        </dgm:presLayoutVars>
      </dgm:prSet>
      <dgm:spPr/>
    </dgm:pt>
    <dgm:pt modelId="{4BC6AD25-67E9-46EA-B72D-ACAD48181315}" type="pres">
      <dgm:prSet presAssocID="{5FD56246-BEF7-4B17-806B-EDAC25E6EA05}" presName="Accent" presStyleLbl="trAlignAcc1" presStyleIdx="0" presStyleCnt="1">
        <dgm:presLayoutVars>
          <dgm:chMax val="0"/>
          <dgm:chPref val="0"/>
        </dgm:presLayoutVars>
      </dgm:prSet>
      <dgm:spPr/>
    </dgm:pt>
    <dgm:pt modelId="{81866F05-0915-451A-9C03-5D8806F087AD}" type="pres">
      <dgm:prSet presAssocID="{5FD56246-BEF7-4B17-806B-EDAC25E6EA05}" presName="Image" presStyleLbl="alignImgPlace1" presStyleIdx="0" presStyleCnt="1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/>
          <a:srcRect/>
          <a:stretch>
            <a:fillRect t="-11000" b="-11000"/>
          </a:stretch>
        </a:blipFill>
      </dgm:spPr>
    </dgm:pt>
    <dgm:pt modelId="{4A7459AF-2850-404D-BD09-D15D201433AD}" type="pres">
      <dgm:prSet presAssocID="{5FD56246-BEF7-4B17-806B-EDAC25E6EA05}" presName="ChildComposite" presStyleCnt="0"/>
      <dgm:spPr/>
    </dgm:pt>
    <dgm:pt modelId="{965B1874-ACB2-404C-90DB-59D1F272A377}" type="pres">
      <dgm:prSet presAssocID="{5FD56246-BEF7-4B17-806B-EDAC25E6EA05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2677F02E-02C7-4773-B883-506BC6C77F3E}" type="pres">
      <dgm:prSet presAssocID="{5FD56246-BEF7-4B17-806B-EDAC25E6EA05}" presName="Parent" presStyleLbl="revTx" presStyleIdx="0" presStyleCnt="1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422CAA-8940-49F5-9B4E-56BFF12F9B89}" type="presOf" srcId="{5FD56246-BEF7-4B17-806B-EDAC25E6EA05}" destId="{2677F02E-02C7-4773-B883-506BC6C77F3E}" srcOrd="0" destOrd="0" presId="urn:microsoft.com/office/officeart/2008/layout/CaptionedPictures"/>
    <dgm:cxn modelId="{513156A5-DF23-433C-A48C-CCC1BB958F7D}" srcId="{86288CE6-A8B9-4370-A597-F219898A9D5A}" destId="{5FD56246-BEF7-4B17-806B-EDAC25E6EA05}" srcOrd="0" destOrd="0" parTransId="{3AABC20A-B0F0-444E-8601-FF4C56C78B27}" sibTransId="{6FAE2E86-02B9-4782-8E07-8076E15ED3EB}"/>
    <dgm:cxn modelId="{11A75B8D-4253-4BBB-85E7-6BD90967A166}" type="presOf" srcId="{86288CE6-A8B9-4370-A597-F219898A9D5A}" destId="{8E404452-85B0-4CF0-B385-F2A9AA1BC734}" srcOrd="0" destOrd="0" presId="urn:microsoft.com/office/officeart/2008/layout/CaptionedPictures"/>
    <dgm:cxn modelId="{09605AB4-4AAF-426F-B4A4-E47C51ACD626}" type="presParOf" srcId="{8E404452-85B0-4CF0-B385-F2A9AA1BC734}" destId="{F888C39E-E00F-4343-9DDD-C1DF7810FAC9}" srcOrd="0" destOrd="0" presId="urn:microsoft.com/office/officeart/2008/layout/CaptionedPictures"/>
    <dgm:cxn modelId="{0229E057-5E88-45F4-B3E1-B593DD5921AE}" type="presParOf" srcId="{F888C39E-E00F-4343-9DDD-C1DF7810FAC9}" destId="{4BC6AD25-67E9-46EA-B72D-ACAD48181315}" srcOrd="0" destOrd="0" presId="urn:microsoft.com/office/officeart/2008/layout/CaptionedPictures"/>
    <dgm:cxn modelId="{97C0DFA6-8933-437D-95AD-300237CF6993}" type="presParOf" srcId="{F888C39E-E00F-4343-9DDD-C1DF7810FAC9}" destId="{81866F05-0915-451A-9C03-5D8806F087AD}" srcOrd="1" destOrd="0" presId="urn:microsoft.com/office/officeart/2008/layout/CaptionedPictures"/>
    <dgm:cxn modelId="{A72564AE-3022-4525-89C2-9CA95AB4606C}" type="presParOf" srcId="{F888C39E-E00F-4343-9DDD-C1DF7810FAC9}" destId="{4A7459AF-2850-404D-BD09-D15D201433AD}" srcOrd="2" destOrd="0" presId="urn:microsoft.com/office/officeart/2008/layout/CaptionedPictures"/>
    <dgm:cxn modelId="{58A6CA25-9007-4FDE-B136-39B1035985D8}" type="presParOf" srcId="{4A7459AF-2850-404D-BD09-D15D201433AD}" destId="{965B1874-ACB2-404C-90DB-59D1F272A377}" srcOrd="0" destOrd="0" presId="urn:microsoft.com/office/officeart/2008/layout/CaptionedPictures"/>
    <dgm:cxn modelId="{E23C353F-3C75-4651-A349-02817A661A56}" type="presParOf" srcId="{4A7459AF-2850-404D-BD09-D15D201433AD}" destId="{2677F02E-02C7-4773-B883-506BC6C77F3E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107194A-CD92-4D2F-BA00-D26E9369DB1D}" type="doc">
      <dgm:prSet loTypeId="urn:microsoft.com/office/officeart/2009/3/layout/Phased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34E752-D8C2-4798-B0D5-8F8D49EF3318}">
      <dgm:prSet phldrT="[Текст]"/>
      <dgm:spPr/>
      <dgm:t>
        <a:bodyPr/>
        <a:lstStyle/>
        <a:p>
          <a:r>
            <a:rPr lang="ru-RU" dirty="0" smtClean="0"/>
            <a:t>Ценовые предложения</a:t>
          </a:r>
          <a:endParaRPr lang="ru-RU" dirty="0"/>
        </a:p>
      </dgm:t>
    </dgm:pt>
    <dgm:pt modelId="{474573AD-4D5A-4460-8933-1AFF8A9B34F1}" type="parTrans" cxnId="{0B10EC11-F37F-4BDA-B04B-055FF0FF1E92}">
      <dgm:prSet/>
      <dgm:spPr/>
      <dgm:t>
        <a:bodyPr/>
        <a:lstStyle/>
        <a:p>
          <a:endParaRPr lang="ru-RU"/>
        </a:p>
      </dgm:t>
    </dgm:pt>
    <dgm:pt modelId="{CE84A47C-687A-4743-B190-82D858125DFC}" type="sibTrans" cxnId="{0B10EC11-F37F-4BDA-B04B-055FF0FF1E92}">
      <dgm:prSet/>
      <dgm:spPr/>
      <dgm:t>
        <a:bodyPr/>
        <a:lstStyle/>
        <a:p>
          <a:endParaRPr lang="ru-RU"/>
        </a:p>
      </dgm:t>
    </dgm:pt>
    <dgm:pt modelId="{626CB176-AB05-416F-ADD9-A310AA9ED0CB}">
      <dgm:prSet phldrT="[Текст]"/>
      <dgm:spPr>
        <a:solidFill>
          <a:srgbClr val="00FF99">
            <a:alpha val="50000"/>
          </a:srgbClr>
        </a:solidFill>
      </dgm:spPr>
      <dgm:t>
        <a:bodyPr/>
        <a:lstStyle/>
        <a:p>
          <a:r>
            <a:rPr lang="ru-RU" dirty="0" smtClean="0"/>
            <a:t>Цена 1</a:t>
          </a:r>
          <a:endParaRPr lang="ru-RU" dirty="0"/>
        </a:p>
      </dgm:t>
    </dgm:pt>
    <dgm:pt modelId="{D4A5EBC2-3C7B-447B-B571-D5466B0B011B}" type="parTrans" cxnId="{5847CD59-AAAE-4185-8262-BE0BFBB7CDD9}">
      <dgm:prSet/>
      <dgm:spPr/>
      <dgm:t>
        <a:bodyPr/>
        <a:lstStyle/>
        <a:p>
          <a:endParaRPr lang="ru-RU"/>
        </a:p>
      </dgm:t>
    </dgm:pt>
    <dgm:pt modelId="{589825A9-C68E-4265-BE3A-DE34B003DF02}" type="sibTrans" cxnId="{5847CD59-AAAE-4185-8262-BE0BFBB7CDD9}">
      <dgm:prSet/>
      <dgm:spPr/>
      <dgm:t>
        <a:bodyPr/>
        <a:lstStyle/>
        <a:p>
          <a:endParaRPr lang="ru-RU"/>
        </a:p>
      </dgm:t>
    </dgm:pt>
    <dgm:pt modelId="{AB652A4D-402C-48A8-BD5D-9528F0F22B8D}">
      <dgm:prSet phldrT="[Текст]"/>
      <dgm:spPr>
        <a:solidFill>
          <a:srgbClr val="A0FEB2">
            <a:alpha val="49804"/>
          </a:srgbClr>
        </a:solidFill>
      </dgm:spPr>
      <dgm:t>
        <a:bodyPr/>
        <a:lstStyle/>
        <a:p>
          <a:r>
            <a:rPr lang="ru-RU" dirty="0" smtClean="0"/>
            <a:t>Цена 3</a:t>
          </a:r>
          <a:endParaRPr lang="ru-RU" dirty="0"/>
        </a:p>
      </dgm:t>
    </dgm:pt>
    <dgm:pt modelId="{D5BA1D48-B1E0-44BE-98B1-2A574EE906B8}" type="parTrans" cxnId="{73F8D1CF-E4F0-4B48-B07A-C8FE028EA9DC}">
      <dgm:prSet/>
      <dgm:spPr/>
      <dgm:t>
        <a:bodyPr/>
        <a:lstStyle/>
        <a:p>
          <a:endParaRPr lang="ru-RU"/>
        </a:p>
      </dgm:t>
    </dgm:pt>
    <dgm:pt modelId="{F8910D70-26A2-4ADE-8412-5F3C4A042B73}" type="sibTrans" cxnId="{73F8D1CF-E4F0-4B48-B07A-C8FE028EA9DC}">
      <dgm:prSet/>
      <dgm:spPr/>
      <dgm:t>
        <a:bodyPr/>
        <a:lstStyle/>
        <a:p>
          <a:endParaRPr lang="ru-RU"/>
        </a:p>
      </dgm:t>
    </dgm:pt>
    <dgm:pt modelId="{791C67E2-ED37-4034-B068-7F3E28E54FEF}">
      <dgm:prSet phldrT="[Текст]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ru-RU" dirty="0" smtClean="0"/>
            <a:t>Цена 4</a:t>
          </a:r>
          <a:endParaRPr lang="ru-RU" dirty="0"/>
        </a:p>
      </dgm:t>
    </dgm:pt>
    <dgm:pt modelId="{36CEBFF8-21FB-4FBF-913C-EBB948CAF817}" type="parTrans" cxnId="{20C47406-32F6-49D3-BA44-2C18CEDB6B88}">
      <dgm:prSet/>
      <dgm:spPr/>
      <dgm:t>
        <a:bodyPr/>
        <a:lstStyle/>
        <a:p>
          <a:endParaRPr lang="ru-RU"/>
        </a:p>
      </dgm:t>
    </dgm:pt>
    <dgm:pt modelId="{52D1309E-CE99-4748-818C-B86040C6A679}" type="sibTrans" cxnId="{20C47406-32F6-49D3-BA44-2C18CEDB6B88}">
      <dgm:prSet/>
      <dgm:spPr/>
      <dgm:t>
        <a:bodyPr/>
        <a:lstStyle/>
        <a:p>
          <a:endParaRPr lang="ru-RU"/>
        </a:p>
      </dgm:t>
    </dgm:pt>
    <dgm:pt modelId="{1D2FEE7B-58C7-49CF-B22F-818B2830CFF3}">
      <dgm:prSet phldrT="[Текст]"/>
      <dgm:spPr/>
      <dgm:t>
        <a:bodyPr/>
        <a:lstStyle/>
        <a:p>
          <a:r>
            <a:rPr lang="ru-RU" dirty="0" smtClean="0"/>
            <a:t>Ранжирование предложений</a:t>
          </a:r>
          <a:endParaRPr lang="ru-RU" dirty="0"/>
        </a:p>
      </dgm:t>
    </dgm:pt>
    <dgm:pt modelId="{8D976FDC-63C7-4557-AEED-489DA6F63695}" type="parTrans" cxnId="{8CB7C2D0-5512-4F8C-9E57-75DF6232E634}">
      <dgm:prSet/>
      <dgm:spPr/>
      <dgm:t>
        <a:bodyPr/>
        <a:lstStyle/>
        <a:p>
          <a:endParaRPr lang="ru-RU"/>
        </a:p>
      </dgm:t>
    </dgm:pt>
    <dgm:pt modelId="{6A81435B-D986-4448-9D74-7E5C578C613A}" type="sibTrans" cxnId="{8CB7C2D0-5512-4F8C-9E57-75DF6232E634}">
      <dgm:prSet/>
      <dgm:spPr/>
      <dgm:t>
        <a:bodyPr/>
        <a:lstStyle/>
        <a:p>
          <a:endParaRPr lang="ru-RU"/>
        </a:p>
      </dgm:t>
    </dgm:pt>
    <dgm:pt modelId="{8CDB322B-D4A5-425B-8018-4F13772C8B64}">
      <dgm:prSet phldrT="[Текст]" custT="1"/>
      <dgm:spPr>
        <a:solidFill>
          <a:srgbClr val="A0FEB2">
            <a:alpha val="50000"/>
          </a:srgbClr>
        </a:solidFill>
      </dgm:spPr>
      <dgm:t>
        <a:bodyPr/>
        <a:lstStyle/>
        <a:p>
          <a:r>
            <a:rPr lang="ru-RU" sz="1800" dirty="0" smtClean="0"/>
            <a:t>Минимальное предложение</a:t>
          </a:r>
          <a:endParaRPr lang="ru-RU" sz="1800" dirty="0"/>
        </a:p>
      </dgm:t>
    </dgm:pt>
    <dgm:pt modelId="{BAE8ABE2-2C0F-463A-A1DF-9FEDBCB9EF00}" type="parTrans" cxnId="{12B82D2E-8092-4B95-8D95-87AD96804D97}">
      <dgm:prSet/>
      <dgm:spPr/>
      <dgm:t>
        <a:bodyPr/>
        <a:lstStyle/>
        <a:p>
          <a:endParaRPr lang="ru-RU"/>
        </a:p>
      </dgm:t>
    </dgm:pt>
    <dgm:pt modelId="{F7A08CD9-38D5-414A-A8B4-B6214DD95FEC}" type="sibTrans" cxnId="{12B82D2E-8092-4B95-8D95-87AD96804D97}">
      <dgm:prSet/>
      <dgm:spPr/>
      <dgm:t>
        <a:bodyPr/>
        <a:lstStyle/>
        <a:p>
          <a:endParaRPr lang="ru-RU"/>
        </a:p>
      </dgm:t>
    </dgm:pt>
    <dgm:pt modelId="{7EEE8E2E-F6BD-4156-BFF0-38E3AA9E27A0}">
      <dgm:prSet phldrT="[Текст]"/>
      <dgm:spPr/>
      <dgm:t>
        <a:bodyPr/>
        <a:lstStyle/>
        <a:p>
          <a:r>
            <a:rPr lang="ru-RU" dirty="0" smtClean="0"/>
            <a:t>Договор заключается по минимальной цене</a:t>
          </a:r>
          <a:endParaRPr lang="ru-RU" dirty="0"/>
        </a:p>
      </dgm:t>
    </dgm:pt>
    <dgm:pt modelId="{D1108294-318E-4048-B61D-5A21F373C93F}" type="parTrans" cxnId="{8935710B-D3C3-484D-B8B6-28E95A3E20AB}">
      <dgm:prSet/>
      <dgm:spPr/>
      <dgm:t>
        <a:bodyPr/>
        <a:lstStyle/>
        <a:p>
          <a:endParaRPr lang="ru-RU"/>
        </a:p>
      </dgm:t>
    </dgm:pt>
    <dgm:pt modelId="{5A125BFE-B14B-43CC-A64B-ECBB76BBE19B}" type="sibTrans" cxnId="{8935710B-D3C3-484D-B8B6-28E95A3E20AB}">
      <dgm:prSet/>
      <dgm:spPr/>
      <dgm:t>
        <a:bodyPr/>
        <a:lstStyle/>
        <a:p>
          <a:endParaRPr lang="ru-RU"/>
        </a:p>
      </dgm:t>
    </dgm:pt>
    <dgm:pt modelId="{A96A3D6D-E584-4D95-929E-6999F6D220FB}">
      <dgm:prSet phldrT="[Текст]" custT="1"/>
      <dgm:spPr>
        <a:solidFill>
          <a:srgbClr val="00FF00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Заключение договора</a:t>
          </a:r>
          <a:endParaRPr lang="ru-RU" sz="1800" dirty="0">
            <a:solidFill>
              <a:schemeClr val="tx1"/>
            </a:solidFill>
          </a:endParaRPr>
        </a:p>
      </dgm:t>
    </dgm:pt>
    <dgm:pt modelId="{04554E76-AE54-4322-B79F-4F1C5C4DBE82}" type="parTrans" cxnId="{A7351763-02B3-49CC-AC22-52FD72C97CCE}">
      <dgm:prSet/>
      <dgm:spPr/>
      <dgm:t>
        <a:bodyPr/>
        <a:lstStyle/>
        <a:p>
          <a:endParaRPr lang="ru-RU"/>
        </a:p>
      </dgm:t>
    </dgm:pt>
    <dgm:pt modelId="{243ED0AC-8A07-459F-A24F-B711E2D12636}" type="sibTrans" cxnId="{A7351763-02B3-49CC-AC22-52FD72C97CCE}">
      <dgm:prSet/>
      <dgm:spPr/>
      <dgm:t>
        <a:bodyPr/>
        <a:lstStyle/>
        <a:p>
          <a:endParaRPr lang="ru-RU"/>
        </a:p>
      </dgm:t>
    </dgm:pt>
    <dgm:pt modelId="{17AF7980-DCA8-43B5-8594-B6609D35E276}">
      <dgm:prSet phldrT="[Текст]"/>
      <dgm:spPr>
        <a:solidFill>
          <a:srgbClr val="9966FF">
            <a:alpha val="50000"/>
          </a:srgbClr>
        </a:solidFill>
      </dgm:spPr>
      <dgm:t>
        <a:bodyPr/>
        <a:lstStyle/>
        <a:p>
          <a:r>
            <a:rPr lang="ru-RU" dirty="0" smtClean="0"/>
            <a:t>Цена2</a:t>
          </a:r>
          <a:endParaRPr lang="ru-RU" dirty="0"/>
        </a:p>
      </dgm:t>
    </dgm:pt>
    <dgm:pt modelId="{7F3A3577-752C-4EF8-832F-0C5BC2FA4733}" type="parTrans" cxnId="{15FA785E-B321-44DA-8C19-DAE5030106C8}">
      <dgm:prSet/>
      <dgm:spPr/>
      <dgm:t>
        <a:bodyPr/>
        <a:lstStyle/>
        <a:p>
          <a:endParaRPr lang="ru-RU"/>
        </a:p>
      </dgm:t>
    </dgm:pt>
    <dgm:pt modelId="{16C2F346-B1EF-456B-85D1-20F1943154DF}" type="sibTrans" cxnId="{15FA785E-B321-44DA-8C19-DAE5030106C8}">
      <dgm:prSet/>
      <dgm:spPr/>
      <dgm:t>
        <a:bodyPr/>
        <a:lstStyle/>
        <a:p>
          <a:endParaRPr lang="ru-RU"/>
        </a:p>
      </dgm:t>
    </dgm:pt>
    <dgm:pt modelId="{E0964304-B629-41E7-80BF-9D99431F8162}" type="pres">
      <dgm:prSet presAssocID="{D107194A-CD92-4D2F-BA00-D26E9369DB1D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0A529DF-A301-443E-853F-D6C649026203}" type="pres">
      <dgm:prSet presAssocID="{D107194A-CD92-4D2F-BA00-D26E9369DB1D}" presName="arc1" presStyleLbl="node1" presStyleIdx="0" presStyleCnt="4" custScaleX="85447" custScaleY="97230"/>
      <dgm:spPr/>
    </dgm:pt>
    <dgm:pt modelId="{039FE317-7BC7-4013-9552-F39106DED25F}" type="pres">
      <dgm:prSet presAssocID="{D107194A-CD92-4D2F-BA00-D26E9369DB1D}" presName="arc3" presStyleLbl="node1" presStyleIdx="1" presStyleCnt="4" custScaleX="117966" custScaleY="112966"/>
      <dgm:spPr/>
    </dgm:pt>
    <dgm:pt modelId="{D758600F-DD1C-434A-A6D6-CFF3D8D334D4}" type="pres">
      <dgm:prSet presAssocID="{D107194A-CD92-4D2F-BA00-D26E9369DB1D}" presName="parentText2" presStyleLbl="revTx" presStyleIdx="0" presStyleCnt="3" custLinFactNeighborX="-7292" custLinFactNeighborY="32480">
        <dgm:presLayoutVars>
          <dgm:chMax val="4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400AC8-FEEC-49C1-A8CF-4E62454B4099}" type="pres">
      <dgm:prSet presAssocID="{D107194A-CD92-4D2F-BA00-D26E9369DB1D}" presName="arc2" presStyleLbl="node1" presStyleIdx="2" presStyleCnt="4"/>
      <dgm:spPr/>
    </dgm:pt>
    <dgm:pt modelId="{A450322F-1036-4C8B-A3B4-E627300279D9}" type="pres">
      <dgm:prSet presAssocID="{D107194A-CD92-4D2F-BA00-D26E9369DB1D}" presName="arc4" presStyleLbl="node1" presStyleIdx="3" presStyleCnt="4"/>
      <dgm:spPr/>
    </dgm:pt>
    <dgm:pt modelId="{35DC6009-DE1F-4BEF-9094-DE783AEA76DF}" type="pres">
      <dgm:prSet presAssocID="{D107194A-CD92-4D2F-BA00-D26E9369DB1D}" presName="parentText3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7C264-A3C1-45FA-9D8C-9AE20C2E34E3}" type="pres">
      <dgm:prSet presAssocID="{D107194A-CD92-4D2F-BA00-D26E9369DB1D}" presName="middleComposite" presStyleCnt="0"/>
      <dgm:spPr/>
    </dgm:pt>
    <dgm:pt modelId="{7549E725-7D4E-47F9-A7FC-B634FB58B96F}" type="pres">
      <dgm:prSet presAssocID="{8CDB322B-D4A5-425B-8018-4F13772C8B64}" presName="circ1" presStyleLbl="vennNode1" presStyleIdx="0" presStyleCnt="10" custScaleX="137896" custScaleY="132402" custLinFactNeighborX="-4514" custLinFactNeighborY="-804"/>
      <dgm:spPr/>
      <dgm:t>
        <a:bodyPr/>
        <a:lstStyle/>
        <a:p>
          <a:endParaRPr lang="ru-RU"/>
        </a:p>
      </dgm:t>
    </dgm:pt>
    <dgm:pt modelId="{8EFBED51-96EF-4690-8500-6F0983B75B1B}" type="pres">
      <dgm:prSet presAssocID="{8CDB322B-D4A5-425B-8018-4F13772C8B64}" presName="circ1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4351E224-EF04-4F95-AAE4-0D1C08926FAD}" type="pres">
      <dgm:prSet presAssocID="{D107194A-CD92-4D2F-BA00-D26E9369DB1D}" presName="leftComposite" presStyleCnt="0"/>
      <dgm:spPr/>
    </dgm:pt>
    <dgm:pt modelId="{5911589D-8772-47FA-B5C9-D64218EEC8CC}" type="pres">
      <dgm:prSet presAssocID="{626CB176-AB05-416F-ADD9-A310AA9ED0CB}" presName="childText1_1" presStyleLbl="vennNode1" presStyleIdx="1" presStyleCnt="10" custScaleX="117487" custScaleY="10710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5576641F-3E07-4FFB-95BF-233C3BDC5429}" type="pres">
      <dgm:prSet presAssocID="{626CB176-AB05-416F-ADD9-A310AA9ED0CB}" presName="ellipse1" presStyleLbl="vennNode1" presStyleIdx="2" presStyleCnt="10"/>
      <dgm:spPr>
        <a:solidFill>
          <a:srgbClr val="FFFF00">
            <a:alpha val="50000"/>
          </a:srgbClr>
        </a:solidFill>
      </dgm:spPr>
    </dgm:pt>
    <dgm:pt modelId="{D2C216F6-E6CF-4F91-B595-8F64B8C142C6}" type="pres">
      <dgm:prSet presAssocID="{626CB176-AB05-416F-ADD9-A310AA9ED0CB}" presName="ellipse2" presStyleLbl="vennNode1" presStyleIdx="3" presStyleCnt="10"/>
      <dgm:spPr>
        <a:solidFill>
          <a:srgbClr val="FFFF00">
            <a:alpha val="49804"/>
          </a:srgbClr>
        </a:solidFill>
      </dgm:spPr>
    </dgm:pt>
    <dgm:pt modelId="{2BBCF292-2C34-49ED-94F2-D60C1F070D0D}" type="pres">
      <dgm:prSet presAssocID="{17AF7980-DCA8-43B5-8594-B6609D35E276}" presName="childText1_2" presStyleLbl="vennNode1" presStyleIdx="4" presStyleCnt="1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C9CE20E7-D129-4C25-A945-D38080495B6E}" type="pres">
      <dgm:prSet presAssocID="{17AF7980-DCA8-43B5-8594-B6609D35E276}" presName="ellipse3" presStyleLbl="vennNode1" presStyleIdx="5" presStyleCnt="10" custLinFactNeighborX="-26787" custLinFactNeighborY="-36929"/>
      <dgm:spPr>
        <a:solidFill>
          <a:srgbClr val="00FF00">
            <a:alpha val="49804"/>
          </a:srgbClr>
        </a:solidFill>
      </dgm:spPr>
    </dgm:pt>
    <dgm:pt modelId="{768E4666-1BF7-434C-86DE-F63E07DA8275}" type="pres">
      <dgm:prSet presAssocID="{AB652A4D-402C-48A8-BD5D-9528F0F22B8D}" presName="childText1_3" presStyleLbl="vennNode1" presStyleIdx="6" presStyleCnt="10" custScaleX="121025" custScaleY="11261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D16588CB-955D-4537-9B20-E4B5BAF5D87F}" type="pres">
      <dgm:prSet presAssocID="{791C67E2-ED37-4034-B068-7F3E28E54FEF}" presName="childText1_4" presStyleLbl="vennNode1" presStyleIdx="7" presStyleCnt="10" custScaleX="117274" custScaleY="107172" custLinFactNeighborX="-8401" custLinFactNeighborY="-840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0A84F52B-BCF7-430D-8200-76A12E355CD3}" type="pres">
      <dgm:prSet presAssocID="{791C67E2-ED37-4034-B068-7F3E28E54FEF}" presName="ellipse4" presStyleLbl="vennNode1" presStyleIdx="8" presStyleCnt="10"/>
      <dgm:spPr>
        <a:solidFill>
          <a:srgbClr val="FF0000">
            <a:alpha val="50000"/>
          </a:srgbClr>
        </a:solidFill>
      </dgm:spPr>
    </dgm:pt>
    <dgm:pt modelId="{A0D361D9-E0E5-431F-BC10-FCDEE41C367E}" type="pres">
      <dgm:prSet presAssocID="{791C67E2-ED37-4034-B068-7F3E28E54FEF}" presName="ellipse5" presStyleLbl="vennNode1" presStyleIdx="9" presStyleCnt="10"/>
      <dgm:spPr>
        <a:solidFill>
          <a:srgbClr val="A1A3FD">
            <a:alpha val="49804"/>
          </a:srgbClr>
        </a:solidFill>
      </dgm:spPr>
    </dgm:pt>
    <dgm:pt modelId="{E64718DB-FB84-4B47-A454-E6C87965589D}" type="pres">
      <dgm:prSet presAssocID="{D107194A-CD92-4D2F-BA00-D26E9369DB1D}" presName="rightChild" presStyleLbl="node2" presStyleIdx="0" presStyleCnt="1" custScaleX="122941" custScaleY="11499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258FEC8-E4DE-4FEE-B0A1-EDB018DFF152}" type="pres">
      <dgm:prSet presAssocID="{D107194A-CD92-4D2F-BA00-D26E9369DB1D}" presName="parentText1" presStyleLbl="revTx" presStyleIdx="2" presStyleCnt="3">
        <dgm:presLayoutVars>
          <dgm:chMax val="4"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C47406-32F6-49D3-BA44-2C18CEDB6B88}" srcId="{3734E752-D8C2-4798-B0D5-8F8D49EF3318}" destId="{791C67E2-ED37-4034-B068-7F3E28E54FEF}" srcOrd="3" destOrd="0" parTransId="{36CEBFF8-21FB-4FBF-913C-EBB948CAF817}" sibTransId="{52D1309E-CE99-4748-818C-B86040C6A679}"/>
    <dgm:cxn modelId="{A7351763-02B3-49CC-AC22-52FD72C97CCE}" srcId="{7EEE8E2E-F6BD-4156-BFF0-38E3AA9E27A0}" destId="{A96A3D6D-E584-4D95-929E-6999F6D220FB}" srcOrd="0" destOrd="0" parTransId="{04554E76-AE54-4322-B79F-4F1C5C4DBE82}" sibTransId="{243ED0AC-8A07-459F-A24F-B711E2D12636}"/>
    <dgm:cxn modelId="{AADA2DF6-7F22-446B-B85C-6D7798CD2891}" type="presOf" srcId="{7EEE8E2E-F6BD-4156-BFF0-38E3AA9E27A0}" destId="{35DC6009-DE1F-4BEF-9094-DE783AEA76DF}" srcOrd="0" destOrd="0" presId="urn:microsoft.com/office/officeart/2009/3/layout/PhasedProcess"/>
    <dgm:cxn modelId="{FD2B59ED-08EF-4EB7-9B3B-892C9CB7AABC}" type="presOf" srcId="{791C67E2-ED37-4034-B068-7F3E28E54FEF}" destId="{D16588CB-955D-4537-9B20-E4B5BAF5D87F}" srcOrd="0" destOrd="0" presId="urn:microsoft.com/office/officeart/2009/3/layout/PhasedProcess"/>
    <dgm:cxn modelId="{727B2855-164B-43B9-8E22-8A568777D94E}" type="presOf" srcId="{626CB176-AB05-416F-ADD9-A310AA9ED0CB}" destId="{5911589D-8772-47FA-B5C9-D64218EEC8CC}" srcOrd="0" destOrd="0" presId="urn:microsoft.com/office/officeart/2009/3/layout/PhasedProcess"/>
    <dgm:cxn modelId="{D05EDC45-A34F-4559-A84C-61CD421F928D}" type="presOf" srcId="{17AF7980-DCA8-43B5-8594-B6609D35E276}" destId="{2BBCF292-2C34-49ED-94F2-D60C1F070D0D}" srcOrd="0" destOrd="0" presId="urn:microsoft.com/office/officeart/2009/3/layout/PhasedProcess"/>
    <dgm:cxn modelId="{8935710B-D3C3-484D-B8B6-28E95A3E20AB}" srcId="{D107194A-CD92-4D2F-BA00-D26E9369DB1D}" destId="{7EEE8E2E-F6BD-4156-BFF0-38E3AA9E27A0}" srcOrd="2" destOrd="0" parTransId="{D1108294-318E-4048-B61D-5A21F373C93F}" sibTransId="{5A125BFE-B14B-43CC-A64B-ECBB76BBE19B}"/>
    <dgm:cxn modelId="{2838F70D-5AFB-47A5-820F-6323650EB99C}" type="presOf" srcId="{D107194A-CD92-4D2F-BA00-D26E9369DB1D}" destId="{E0964304-B629-41E7-80BF-9D99431F8162}" srcOrd="0" destOrd="0" presId="urn:microsoft.com/office/officeart/2009/3/layout/PhasedProcess"/>
    <dgm:cxn modelId="{04BC684B-62D7-4829-98A0-3558D0D35B83}" type="presOf" srcId="{8CDB322B-D4A5-425B-8018-4F13772C8B64}" destId="{7549E725-7D4E-47F9-A7FC-B634FB58B96F}" srcOrd="0" destOrd="0" presId="urn:microsoft.com/office/officeart/2009/3/layout/PhasedProcess"/>
    <dgm:cxn modelId="{828EA8EC-0F31-4277-87BD-052B730CF693}" type="presOf" srcId="{A96A3D6D-E584-4D95-929E-6999F6D220FB}" destId="{E64718DB-FB84-4B47-A454-E6C87965589D}" srcOrd="0" destOrd="0" presId="urn:microsoft.com/office/officeart/2009/3/layout/PhasedProcess"/>
    <dgm:cxn modelId="{12B82D2E-8092-4B95-8D95-87AD96804D97}" srcId="{1D2FEE7B-58C7-49CF-B22F-818B2830CFF3}" destId="{8CDB322B-D4A5-425B-8018-4F13772C8B64}" srcOrd="0" destOrd="0" parTransId="{BAE8ABE2-2C0F-463A-A1DF-9FEDBCB9EF00}" sibTransId="{F7A08CD9-38D5-414A-A8B4-B6214DD95FEC}"/>
    <dgm:cxn modelId="{73F8D1CF-E4F0-4B48-B07A-C8FE028EA9DC}" srcId="{3734E752-D8C2-4798-B0D5-8F8D49EF3318}" destId="{AB652A4D-402C-48A8-BD5D-9528F0F22B8D}" srcOrd="2" destOrd="0" parTransId="{D5BA1D48-B1E0-44BE-98B1-2A574EE906B8}" sibTransId="{F8910D70-26A2-4ADE-8412-5F3C4A042B73}"/>
    <dgm:cxn modelId="{5847CD59-AAAE-4185-8262-BE0BFBB7CDD9}" srcId="{3734E752-D8C2-4798-B0D5-8F8D49EF3318}" destId="{626CB176-AB05-416F-ADD9-A310AA9ED0CB}" srcOrd="0" destOrd="0" parTransId="{D4A5EBC2-3C7B-447B-B571-D5466B0B011B}" sibTransId="{589825A9-C68E-4265-BE3A-DE34B003DF02}"/>
    <dgm:cxn modelId="{8CB7C2D0-5512-4F8C-9E57-75DF6232E634}" srcId="{D107194A-CD92-4D2F-BA00-D26E9369DB1D}" destId="{1D2FEE7B-58C7-49CF-B22F-818B2830CFF3}" srcOrd="1" destOrd="0" parTransId="{8D976FDC-63C7-4557-AEED-489DA6F63695}" sibTransId="{6A81435B-D986-4448-9D74-7E5C578C613A}"/>
    <dgm:cxn modelId="{4E50BD1C-0BFC-4A5E-B083-E13353889175}" type="presOf" srcId="{AB652A4D-402C-48A8-BD5D-9528F0F22B8D}" destId="{768E4666-1BF7-434C-86DE-F63E07DA8275}" srcOrd="0" destOrd="0" presId="urn:microsoft.com/office/officeart/2009/3/layout/PhasedProcess"/>
    <dgm:cxn modelId="{496A9ACB-28C3-4E85-94E3-43CF2F967051}" type="presOf" srcId="{3734E752-D8C2-4798-B0D5-8F8D49EF3318}" destId="{1258FEC8-E4DE-4FEE-B0A1-EDB018DFF152}" srcOrd="0" destOrd="0" presId="urn:microsoft.com/office/officeart/2009/3/layout/PhasedProcess"/>
    <dgm:cxn modelId="{87B33980-10B6-45AA-A7D6-D79CEE87D639}" type="presOf" srcId="{1D2FEE7B-58C7-49CF-B22F-818B2830CFF3}" destId="{D758600F-DD1C-434A-A6D6-CFF3D8D334D4}" srcOrd="0" destOrd="0" presId="urn:microsoft.com/office/officeart/2009/3/layout/PhasedProcess"/>
    <dgm:cxn modelId="{0B10EC11-F37F-4BDA-B04B-055FF0FF1E92}" srcId="{D107194A-CD92-4D2F-BA00-D26E9369DB1D}" destId="{3734E752-D8C2-4798-B0D5-8F8D49EF3318}" srcOrd="0" destOrd="0" parTransId="{474573AD-4D5A-4460-8933-1AFF8A9B34F1}" sibTransId="{CE84A47C-687A-4743-B190-82D858125DFC}"/>
    <dgm:cxn modelId="{8B069053-F23C-46EE-9CEA-5AE2140F919F}" type="presOf" srcId="{8CDB322B-D4A5-425B-8018-4F13772C8B64}" destId="{8EFBED51-96EF-4690-8500-6F0983B75B1B}" srcOrd="1" destOrd="0" presId="urn:microsoft.com/office/officeart/2009/3/layout/PhasedProcess"/>
    <dgm:cxn modelId="{15FA785E-B321-44DA-8C19-DAE5030106C8}" srcId="{3734E752-D8C2-4798-B0D5-8F8D49EF3318}" destId="{17AF7980-DCA8-43B5-8594-B6609D35E276}" srcOrd="1" destOrd="0" parTransId="{7F3A3577-752C-4EF8-832F-0C5BC2FA4733}" sibTransId="{16C2F346-B1EF-456B-85D1-20F1943154DF}"/>
    <dgm:cxn modelId="{7E72F16B-13E2-4018-8CEE-B21BD19A33E2}" type="presParOf" srcId="{E0964304-B629-41E7-80BF-9D99431F8162}" destId="{30A529DF-A301-443E-853F-D6C649026203}" srcOrd="0" destOrd="0" presId="urn:microsoft.com/office/officeart/2009/3/layout/PhasedProcess"/>
    <dgm:cxn modelId="{1A5D96D6-BB9C-4A56-B20A-255A358A3B0B}" type="presParOf" srcId="{E0964304-B629-41E7-80BF-9D99431F8162}" destId="{039FE317-7BC7-4013-9552-F39106DED25F}" srcOrd="1" destOrd="0" presId="urn:microsoft.com/office/officeart/2009/3/layout/PhasedProcess"/>
    <dgm:cxn modelId="{EF9D81CF-15F9-4740-A5F6-089F1DD0388B}" type="presParOf" srcId="{E0964304-B629-41E7-80BF-9D99431F8162}" destId="{D758600F-DD1C-434A-A6D6-CFF3D8D334D4}" srcOrd="2" destOrd="0" presId="urn:microsoft.com/office/officeart/2009/3/layout/PhasedProcess"/>
    <dgm:cxn modelId="{378B5B8F-3451-4B92-80D8-7218DF2A7FB4}" type="presParOf" srcId="{E0964304-B629-41E7-80BF-9D99431F8162}" destId="{D3400AC8-FEEC-49C1-A8CF-4E62454B4099}" srcOrd="3" destOrd="0" presId="urn:microsoft.com/office/officeart/2009/3/layout/PhasedProcess"/>
    <dgm:cxn modelId="{640C6540-59EE-407D-B32E-17297C6167CF}" type="presParOf" srcId="{E0964304-B629-41E7-80BF-9D99431F8162}" destId="{A450322F-1036-4C8B-A3B4-E627300279D9}" srcOrd="4" destOrd="0" presId="urn:microsoft.com/office/officeart/2009/3/layout/PhasedProcess"/>
    <dgm:cxn modelId="{94C919C5-C71F-4567-B475-63CF344C4758}" type="presParOf" srcId="{E0964304-B629-41E7-80BF-9D99431F8162}" destId="{35DC6009-DE1F-4BEF-9094-DE783AEA76DF}" srcOrd="5" destOrd="0" presId="urn:microsoft.com/office/officeart/2009/3/layout/PhasedProcess"/>
    <dgm:cxn modelId="{1B5C5DC6-3F29-49B6-9050-8915944A4C81}" type="presParOf" srcId="{E0964304-B629-41E7-80BF-9D99431F8162}" destId="{7247C264-A3C1-45FA-9D8C-9AE20C2E34E3}" srcOrd="6" destOrd="0" presId="urn:microsoft.com/office/officeart/2009/3/layout/PhasedProcess"/>
    <dgm:cxn modelId="{F927645C-A750-45F8-A6F1-FF8CD92FA78E}" type="presParOf" srcId="{7247C264-A3C1-45FA-9D8C-9AE20C2E34E3}" destId="{7549E725-7D4E-47F9-A7FC-B634FB58B96F}" srcOrd="0" destOrd="0" presId="urn:microsoft.com/office/officeart/2009/3/layout/PhasedProcess"/>
    <dgm:cxn modelId="{6C9A5FF5-C721-4F41-B890-6FFC76258859}" type="presParOf" srcId="{7247C264-A3C1-45FA-9D8C-9AE20C2E34E3}" destId="{8EFBED51-96EF-4690-8500-6F0983B75B1B}" srcOrd="1" destOrd="0" presId="urn:microsoft.com/office/officeart/2009/3/layout/PhasedProcess"/>
    <dgm:cxn modelId="{5D8AAA26-B672-41EC-88AD-D466CAC865F8}" type="presParOf" srcId="{E0964304-B629-41E7-80BF-9D99431F8162}" destId="{4351E224-EF04-4F95-AAE4-0D1C08926FAD}" srcOrd="7" destOrd="0" presId="urn:microsoft.com/office/officeart/2009/3/layout/PhasedProcess"/>
    <dgm:cxn modelId="{47C1762D-D470-445C-A13D-7E11A7324485}" type="presParOf" srcId="{4351E224-EF04-4F95-AAE4-0D1C08926FAD}" destId="{5911589D-8772-47FA-B5C9-D64218EEC8CC}" srcOrd="0" destOrd="0" presId="urn:microsoft.com/office/officeart/2009/3/layout/PhasedProcess"/>
    <dgm:cxn modelId="{9F46D96B-015F-45D2-8968-18147EF29FC9}" type="presParOf" srcId="{4351E224-EF04-4F95-AAE4-0D1C08926FAD}" destId="{5576641F-3E07-4FFB-95BF-233C3BDC5429}" srcOrd="1" destOrd="0" presId="urn:microsoft.com/office/officeart/2009/3/layout/PhasedProcess"/>
    <dgm:cxn modelId="{E42B14AB-1AA9-4E3F-BC7C-4FF635B6E2F9}" type="presParOf" srcId="{4351E224-EF04-4F95-AAE4-0D1C08926FAD}" destId="{D2C216F6-E6CF-4F91-B595-8F64B8C142C6}" srcOrd="2" destOrd="0" presId="urn:microsoft.com/office/officeart/2009/3/layout/PhasedProcess"/>
    <dgm:cxn modelId="{40BD26F9-D02C-40EA-BFAD-1F232AEE7879}" type="presParOf" srcId="{4351E224-EF04-4F95-AAE4-0D1C08926FAD}" destId="{2BBCF292-2C34-49ED-94F2-D60C1F070D0D}" srcOrd="3" destOrd="0" presId="urn:microsoft.com/office/officeart/2009/3/layout/PhasedProcess"/>
    <dgm:cxn modelId="{1F5B5F0E-179F-4792-AFD6-F26B92DD0AE5}" type="presParOf" srcId="{4351E224-EF04-4F95-AAE4-0D1C08926FAD}" destId="{C9CE20E7-D129-4C25-A945-D38080495B6E}" srcOrd="4" destOrd="0" presId="urn:microsoft.com/office/officeart/2009/3/layout/PhasedProcess"/>
    <dgm:cxn modelId="{AF4930E2-D551-45CC-B25E-EA9078381C28}" type="presParOf" srcId="{4351E224-EF04-4F95-AAE4-0D1C08926FAD}" destId="{768E4666-1BF7-434C-86DE-F63E07DA8275}" srcOrd="5" destOrd="0" presId="urn:microsoft.com/office/officeart/2009/3/layout/PhasedProcess"/>
    <dgm:cxn modelId="{6C7BBBA0-448E-4D41-9FCC-EFDD41ADF6DD}" type="presParOf" srcId="{4351E224-EF04-4F95-AAE4-0D1C08926FAD}" destId="{D16588CB-955D-4537-9B20-E4B5BAF5D87F}" srcOrd="6" destOrd="0" presId="urn:microsoft.com/office/officeart/2009/3/layout/PhasedProcess"/>
    <dgm:cxn modelId="{085FF055-20B2-437A-BE66-2A4665A41ADF}" type="presParOf" srcId="{4351E224-EF04-4F95-AAE4-0D1C08926FAD}" destId="{0A84F52B-BCF7-430D-8200-76A12E355CD3}" srcOrd="7" destOrd="0" presId="urn:microsoft.com/office/officeart/2009/3/layout/PhasedProcess"/>
    <dgm:cxn modelId="{095F00FA-CFCE-4FBD-A266-FA6AF647349C}" type="presParOf" srcId="{4351E224-EF04-4F95-AAE4-0D1C08926FAD}" destId="{A0D361D9-E0E5-431F-BC10-FCDEE41C367E}" srcOrd="8" destOrd="0" presId="urn:microsoft.com/office/officeart/2009/3/layout/PhasedProcess"/>
    <dgm:cxn modelId="{7BB65024-3E56-4922-9D94-458DCFF35FE7}" type="presParOf" srcId="{E0964304-B629-41E7-80BF-9D99431F8162}" destId="{E64718DB-FB84-4B47-A454-E6C87965589D}" srcOrd="8" destOrd="0" presId="urn:microsoft.com/office/officeart/2009/3/layout/PhasedProcess"/>
    <dgm:cxn modelId="{2F315754-FA3E-4DA0-B6D8-1C9F82FF40FC}" type="presParOf" srcId="{E0964304-B629-41E7-80BF-9D99431F8162}" destId="{1258FEC8-E4DE-4FEE-B0A1-EDB018DFF152}" srcOrd="9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A8DE40A-DB64-480D-8F19-55AC59BE57D1}" type="doc">
      <dgm:prSet loTypeId="urn:microsoft.com/office/officeart/2005/8/layout/gear1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115603F-3143-4C71-9E98-7696305427DA}">
      <dgm:prSet phldrT="[Текст]" custT="1"/>
      <dgm:spPr/>
      <dgm:t>
        <a:bodyPr/>
        <a:lstStyle/>
        <a:p>
          <a:r>
            <a:rPr lang="ru-RU" sz="1800" b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Прозрачность</a:t>
          </a:r>
          <a:endParaRPr lang="ru-RU" sz="1800" b="1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F0BCDC-0E39-4503-87B3-AF455366E010}" type="parTrans" cxnId="{30FA928F-691C-4B70-93DA-F32A7048749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866F6B-FE9D-4865-B72D-559F6FA61F16}" type="sibTrans" cxnId="{30FA928F-691C-4B70-93DA-F32A7048749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F61FA8-8F0D-4FB8-987F-66EB7B769C63}">
      <dgm:prSet phldrT="[Текст]" custT="1"/>
      <dgm:spPr/>
      <dgm:t>
        <a:bodyPr/>
        <a:lstStyle/>
        <a:p>
          <a:r>
            <a:rPr lang="ru-RU" sz="17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Открытость</a:t>
          </a:r>
          <a:endParaRPr lang="ru-RU" sz="17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7E6749-0098-402C-B7BE-2D6542857F24}" type="parTrans" cxnId="{47F7C8C4-F6BE-4089-82E4-6682D297261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BC3EFB-E396-47BB-9D97-6F336F119BAA}" type="sibTrans" cxnId="{47F7C8C4-F6BE-4089-82E4-6682D297261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F3CF9D-A928-413F-9DF5-D3C64E110C4D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Эффективность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F48BEC-DA3F-4E09-93CA-D8F8295F6595}" type="parTrans" cxnId="{81137156-DCEA-436E-AD31-9B7BD1EEBEE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8ED2D3-C130-455E-B13E-1090A855461C}" type="sibTrans" cxnId="{81137156-DCEA-436E-AD31-9B7BD1EEBEE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E65D5B-37D1-442D-890F-16007E1A15EE}" type="pres">
      <dgm:prSet presAssocID="{9A8DE40A-DB64-480D-8F19-55AC59BE57D1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105138-A9B6-4C96-8904-84FD11853D38}" type="pres">
      <dgm:prSet presAssocID="{3115603F-3143-4C71-9E98-7696305427DA}" presName="gear1" presStyleLbl="node1" presStyleIdx="0" presStyleCnt="3" custScaleX="101730" custScaleY="90754" custLinFactNeighborX="2924" custLinFactNeighborY="-80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D4D699-67BE-4B89-AA0D-53105347170C}" type="pres">
      <dgm:prSet presAssocID="{3115603F-3143-4C71-9E98-7696305427DA}" presName="gear1srcNode" presStyleLbl="node1" presStyleIdx="0" presStyleCnt="3"/>
      <dgm:spPr/>
      <dgm:t>
        <a:bodyPr/>
        <a:lstStyle/>
        <a:p>
          <a:endParaRPr lang="ru-RU"/>
        </a:p>
      </dgm:t>
    </dgm:pt>
    <dgm:pt modelId="{7AD3E075-A1BE-47DA-9CAF-973E4667C2E4}" type="pres">
      <dgm:prSet presAssocID="{3115603F-3143-4C71-9E98-7696305427DA}" presName="gear1dstNode" presStyleLbl="node1" presStyleIdx="0" presStyleCnt="3"/>
      <dgm:spPr/>
      <dgm:t>
        <a:bodyPr/>
        <a:lstStyle/>
        <a:p>
          <a:endParaRPr lang="ru-RU"/>
        </a:p>
      </dgm:t>
    </dgm:pt>
    <dgm:pt modelId="{E86C62F8-82B1-4E88-8578-99EE19129468}" type="pres">
      <dgm:prSet presAssocID="{BDF61FA8-8F0D-4FB8-987F-66EB7B769C63}" presName="gear2" presStyleLbl="node1" presStyleIdx="1" presStyleCnt="3" custScaleX="133652" custScaleY="121177" custLinFactNeighborX="-2033" custLinFactNeighborY="112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22AF0-BD2D-48A7-8496-D28D5D5EFA6D}" type="pres">
      <dgm:prSet presAssocID="{BDF61FA8-8F0D-4FB8-987F-66EB7B769C63}" presName="gear2srcNode" presStyleLbl="node1" presStyleIdx="1" presStyleCnt="3"/>
      <dgm:spPr/>
      <dgm:t>
        <a:bodyPr/>
        <a:lstStyle/>
        <a:p>
          <a:endParaRPr lang="ru-RU"/>
        </a:p>
      </dgm:t>
    </dgm:pt>
    <dgm:pt modelId="{6275C8C9-AA18-4D7A-B41C-8E1E26C9EE38}" type="pres">
      <dgm:prSet presAssocID="{BDF61FA8-8F0D-4FB8-987F-66EB7B769C63}" presName="gear2dstNode" presStyleLbl="node1" presStyleIdx="1" presStyleCnt="3"/>
      <dgm:spPr/>
      <dgm:t>
        <a:bodyPr/>
        <a:lstStyle/>
        <a:p>
          <a:endParaRPr lang="ru-RU"/>
        </a:p>
      </dgm:t>
    </dgm:pt>
    <dgm:pt modelId="{FE37FF48-C766-411B-943E-9CB444DB45CD}" type="pres">
      <dgm:prSet presAssocID="{A5F3CF9D-A928-413F-9DF5-D3C64E110C4D}" presName="gear3" presStyleLbl="node1" presStyleIdx="2" presStyleCnt="3" custScaleX="165109" custScaleY="161610" custLinFactNeighborX="7026" custLinFactNeighborY="-6668"/>
      <dgm:spPr/>
      <dgm:t>
        <a:bodyPr/>
        <a:lstStyle/>
        <a:p>
          <a:endParaRPr lang="ru-RU"/>
        </a:p>
      </dgm:t>
    </dgm:pt>
    <dgm:pt modelId="{B816A991-9A22-4D27-AA4F-F18564C7081D}" type="pres">
      <dgm:prSet presAssocID="{A5F3CF9D-A928-413F-9DF5-D3C64E110C4D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CE999E-493E-468A-A738-71C862DEF356}" type="pres">
      <dgm:prSet presAssocID="{A5F3CF9D-A928-413F-9DF5-D3C64E110C4D}" presName="gear3srcNode" presStyleLbl="node1" presStyleIdx="2" presStyleCnt="3"/>
      <dgm:spPr/>
      <dgm:t>
        <a:bodyPr/>
        <a:lstStyle/>
        <a:p>
          <a:endParaRPr lang="ru-RU"/>
        </a:p>
      </dgm:t>
    </dgm:pt>
    <dgm:pt modelId="{2B03DD01-6261-4BB7-B321-31967F0851A9}" type="pres">
      <dgm:prSet presAssocID="{A5F3CF9D-A928-413F-9DF5-D3C64E110C4D}" presName="gear3dstNode" presStyleLbl="node1" presStyleIdx="2" presStyleCnt="3"/>
      <dgm:spPr/>
      <dgm:t>
        <a:bodyPr/>
        <a:lstStyle/>
        <a:p>
          <a:endParaRPr lang="ru-RU"/>
        </a:p>
      </dgm:t>
    </dgm:pt>
    <dgm:pt modelId="{BB5EA251-0375-4992-9149-B7FF6E964EF3}" type="pres">
      <dgm:prSet presAssocID="{AE866F6B-FE9D-4865-B72D-559F6FA61F16}" presName="connector1" presStyleLbl="sibTrans2D1" presStyleIdx="0" presStyleCnt="3" custLinFactNeighborX="2972" custLinFactNeighborY="-5949"/>
      <dgm:spPr/>
      <dgm:t>
        <a:bodyPr/>
        <a:lstStyle/>
        <a:p>
          <a:endParaRPr lang="ru-RU"/>
        </a:p>
      </dgm:t>
    </dgm:pt>
    <dgm:pt modelId="{D05EFDB7-030D-404C-A980-74BF041E3199}" type="pres">
      <dgm:prSet presAssocID="{51BC3EFB-E396-47BB-9D97-6F336F119BAA}" presName="connector2" presStyleLbl="sibTrans2D1" presStyleIdx="1" presStyleCnt="3" custLinFactNeighborX="-9473" custLinFactNeighborY="-6212"/>
      <dgm:spPr/>
      <dgm:t>
        <a:bodyPr/>
        <a:lstStyle/>
        <a:p>
          <a:endParaRPr lang="ru-RU"/>
        </a:p>
      </dgm:t>
    </dgm:pt>
    <dgm:pt modelId="{265F9C8F-0B48-41CF-82FE-A7B3D648C442}" type="pres">
      <dgm:prSet presAssocID="{908ED2D3-C130-455E-B13E-1090A855461C}" presName="connector3" presStyleLbl="sibTrans2D1" presStyleIdx="2" presStyleCnt="3" custScaleX="132271" custScaleY="108631" custLinFactNeighborX="11870" custLinFactNeighborY="-14569"/>
      <dgm:spPr/>
      <dgm:t>
        <a:bodyPr/>
        <a:lstStyle/>
        <a:p>
          <a:endParaRPr lang="ru-RU"/>
        </a:p>
      </dgm:t>
    </dgm:pt>
  </dgm:ptLst>
  <dgm:cxnLst>
    <dgm:cxn modelId="{47F7C8C4-F6BE-4089-82E4-6682D297261C}" srcId="{9A8DE40A-DB64-480D-8F19-55AC59BE57D1}" destId="{BDF61FA8-8F0D-4FB8-987F-66EB7B769C63}" srcOrd="1" destOrd="0" parTransId="{527E6749-0098-402C-B7BE-2D6542857F24}" sibTransId="{51BC3EFB-E396-47BB-9D97-6F336F119BAA}"/>
    <dgm:cxn modelId="{BBBB2637-1CE4-43DC-8F12-6DC1FEF91CFB}" type="presOf" srcId="{BDF61FA8-8F0D-4FB8-987F-66EB7B769C63}" destId="{E86C62F8-82B1-4E88-8578-99EE19129468}" srcOrd="0" destOrd="0" presId="urn:microsoft.com/office/officeart/2005/8/layout/gear1"/>
    <dgm:cxn modelId="{4CF72C91-1ABC-4B4F-9C7E-C25B91165A45}" type="presOf" srcId="{BDF61FA8-8F0D-4FB8-987F-66EB7B769C63}" destId="{6275C8C9-AA18-4D7A-B41C-8E1E26C9EE38}" srcOrd="2" destOrd="0" presId="urn:microsoft.com/office/officeart/2005/8/layout/gear1"/>
    <dgm:cxn modelId="{C8C8E71C-E34C-41C6-BF38-BCAD08641C22}" type="presOf" srcId="{A5F3CF9D-A928-413F-9DF5-D3C64E110C4D}" destId="{40CE999E-493E-468A-A738-71C862DEF356}" srcOrd="2" destOrd="0" presId="urn:microsoft.com/office/officeart/2005/8/layout/gear1"/>
    <dgm:cxn modelId="{7D319A32-1C17-45BA-8124-16A3130A5846}" type="presOf" srcId="{908ED2D3-C130-455E-B13E-1090A855461C}" destId="{265F9C8F-0B48-41CF-82FE-A7B3D648C442}" srcOrd="0" destOrd="0" presId="urn:microsoft.com/office/officeart/2005/8/layout/gear1"/>
    <dgm:cxn modelId="{06666CD6-FB24-4E1C-8838-CA9114102B8A}" type="presOf" srcId="{A5F3CF9D-A928-413F-9DF5-D3C64E110C4D}" destId="{FE37FF48-C766-411B-943E-9CB444DB45CD}" srcOrd="0" destOrd="0" presId="urn:microsoft.com/office/officeart/2005/8/layout/gear1"/>
    <dgm:cxn modelId="{075BF113-63DA-4505-8092-7666CF9F8B8D}" type="presOf" srcId="{3115603F-3143-4C71-9E98-7696305427DA}" destId="{4F105138-A9B6-4C96-8904-84FD11853D38}" srcOrd="0" destOrd="0" presId="urn:microsoft.com/office/officeart/2005/8/layout/gear1"/>
    <dgm:cxn modelId="{EAD9804A-4AA5-4DFD-91C4-3AA48775E15D}" type="presOf" srcId="{51BC3EFB-E396-47BB-9D97-6F336F119BAA}" destId="{D05EFDB7-030D-404C-A980-74BF041E3199}" srcOrd="0" destOrd="0" presId="urn:microsoft.com/office/officeart/2005/8/layout/gear1"/>
    <dgm:cxn modelId="{81137156-DCEA-436E-AD31-9B7BD1EEBEE9}" srcId="{9A8DE40A-DB64-480D-8F19-55AC59BE57D1}" destId="{A5F3CF9D-A928-413F-9DF5-D3C64E110C4D}" srcOrd="2" destOrd="0" parTransId="{D1F48BEC-DA3F-4E09-93CA-D8F8295F6595}" sibTransId="{908ED2D3-C130-455E-B13E-1090A855461C}"/>
    <dgm:cxn modelId="{54FD7EC1-C834-4867-8338-41B7EC5D39C0}" type="presOf" srcId="{3115603F-3143-4C71-9E98-7696305427DA}" destId="{7AD3E075-A1BE-47DA-9CAF-973E4667C2E4}" srcOrd="2" destOrd="0" presId="urn:microsoft.com/office/officeart/2005/8/layout/gear1"/>
    <dgm:cxn modelId="{5D85EEC6-4731-4378-893B-6484FFD17354}" type="presOf" srcId="{A5F3CF9D-A928-413F-9DF5-D3C64E110C4D}" destId="{2B03DD01-6261-4BB7-B321-31967F0851A9}" srcOrd="3" destOrd="0" presId="urn:microsoft.com/office/officeart/2005/8/layout/gear1"/>
    <dgm:cxn modelId="{10956EDB-6562-436A-BAD7-B4147C1CCA0A}" type="presOf" srcId="{AE866F6B-FE9D-4865-B72D-559F6FA61F16}" destId="{BB5EA251-0375-4992-9149-B7FF6E964EF3}" srcOrd="0" destOrd="0" presId="urn:microsoft.com/office/officeart/2005/8/layout/gear1"/>
    <dgm:cxn modelId="{30FA928F-691C-4B70-93DA-F32A70487495}" srcId="{9A8DE40A-DB64-480D-8F19-55AC59BE57D1}" destId="{3115603F-3143-4C71-9E98-7696305427DA}" srcOrd="0" destOrd="0" parTransId="{CCF0BCDC-0E39-4503-87B3-AF455366E010}" sibTransId="{AE866F6B-FE9D-4865-B72D-559F6FA61F16}"/>
    <dgm:cxn modelId="{FF534FE3-DB17-40B7-B1F9-546B873CCCEE}" type="presOf" srcId="{BDF61FA8-8F0D-4FB8-987F-66EB7B769C63}" destId="{3AD22AF0-BD2D-48A7-8496-D28D5D5EFA6D}" srcOrd="1" destOrd="0" presId="urn:microsoft.com/office/officeart/2005/8/layout/gear1"/>
    <dgm:cxn modelId="{528090A9-243F-4C33-AEA4-90B309641A50}" type="presOf" srcId="{9A8DE40A-DB64-480D-8F19-55AC59BE57D1}" destId="{1DE65D5B-37D1-442D-890F-16007E1A15EE}" srcOrd="0" destOrd="0" presId="urn:microsoft.com/office/officeart/2005/8/layout/gear1"/>
    <dgm:cxn modelId="{E48B6D14-1C0A-46F6-BA77-F7C2E39F026C}" type="presOf" srcId="{3115603F-3143-4C71-9E98-7696305427DA}" destId="{A5D4D699-67BE-4B89-AA0D-53105347170C}" srcOrd="1" destOrd="0" presId="urn:microsoft.com/office/officeart/2005/8/layout/gear1"/>
    <dgm:cxn modelId="{4EE05B4F-4AB9-4FAD-8DBB-CAE587815A4A}" type="presOf" srcId="{A5F3CF9D-A928-413F-9DF5-D3C64E110C4D}" destId="{B816A991-9A22-4D27-AA4F-F18564C7081D}" srcOrd="1" destOrd="0" presId="urn:microsoft.com/office/officeart/2005/8/layout/gear1"/>
    <dgm:cxn modelId="{72F0D9CA-5B7F-4F4A-B4E6-9471763EBA74}" type="presParOf" srcId="{1DE65D5B-37D1-442D-890F-16007E1A15EE}" destId="{4F105138-A9B6-4C96-8904-84FD11853D38}" srcOrd="0" destOrd="0" presId="urn:microsoft.com/office/officeart/2005/8/layout/gear1"/>
    <dgm:cxn modelId="{A18BBB30-564C-46D7-858F-F1E075D462C4}" type="presParOf" srcId="{1DE65D5B-37D1-442D-890F-16007E1A15EE}" destId="{A5D4D699-67BE-4B89-AA0D-53105347170C}" srcOrd="1" destOrd="0" presId="urn:microsoft.com/office/officeart/2005/8/layout/gear1"/>
    <dgm:cxn modelId="{59F7951A-69FF-440E-A3FF-47508A788C08}" type="presParOf" srcId="{1DE65D5B-37D1-442D-890F-16007E1A15EE}" destId="{7AD3E075-A1BE-47DA-9CAF-973E4667C2E4}" srcOrd="2" destOrd="0" presId="urn:microsoft.com/office/officeart/2005/8/layout/gear1"/>
    <dgm:cxn modelId="{1102F194-3D86-4FC2-8407-6AB4590DC36A}" type="presParOf" srcId="{1DE65D5B-37D1-442D-890F-16007E1A15EE}" destId="{E86C62F8-82B1-4E88-8578-99EE19129468}" srcOrd="3" destOrd="0" presId="urn:microsoft.com/office/officeart/2005/8/layout/gear1"/>
    <dgm:cxn modelId="{CA10B68E-85E5-4CAC-B03B-5FFD0588CD1C}" type="presParOf" srcId="{1DE65D5B-37D1-442D-890F-16007E1A15EE}" destId="{3AD22AF0-BD2D-48A7-8496-D28D5D5EFA6D}" srcOrd="4" destOrd="0" presId="urn:microsoft.com/office/officeart/2005/8/layout/gear1"/>
    <dgm:cxn modelId="{74CD3AA8-0E98-4BE8-90A8-92F6235626E3}" type="presParOf" srcId="{1DE65D5B-37D1-442D-890F-16007E1A15EE}" destId="{6275C8C9-AA18-4D7A-B41C-8E1E26C9EE38}" srcOrd="5" destOrd="0" presId="urn:microsoft.com/office/officeart/2005/8/layout/gear1"/>
    <dgm:cxn modelId="{A7BCCA93-CB48-429A-9E1C-0D887E2B3EB6}" type="presParOf" srcId="{1DE65D5B-37D1-442D-890F-16007E1A15EE}" destId="{FE37FF48-C766-411B-943E-9CB444DB45CD}" srcOrd="6" destOrd="0" presId="urn:microsoft.com/office/officeart/2005/8/layout/gear1"/>
    <dgm:cxn modelId="{C1F7F3AF-BED3-4BFF-BBA8-913E9FE27EEC}" type="presParOf" srcId="{1DE65D5B-37D1-442D-890F-16007E1A15EE}" destId="{B816A991-9A22-4D27-AA4F-F18564C7081D}" srcOrd="7" destOrd="0" presId="urn:microsoft.com/office/officeart/2005/8/layout/gear1"/>
    <dgm:cxn modelId="{9B0E1FF9-345A-42AD-BDAC-55AB696194C9}" type="presParOf" srcId="{1DE65D5B-37D1-442D-890F-16007E1A15EE}" destId="{40CE999E-493E-468A-A738-71C862DEF356}" srcOrd="8" destOrd="0" presId="urn:microsoft.com/office/officeart/2005/8/layout/gear1"/>
    <dgm:cxn modelId="{ACB327AB-4A7F-4B39-9BB8-447FE8CDFA97}" type="presParOf" srcId="{1DE65D5B-37D1-442D-890F-16007E1A15EE}" destId="{2B03DD01-6261-4BB7-B321-31967F0851A9}" srcOrd="9" destOrd="0" presId="urn:microsoft.com/office/officeart/2005/8/layout/gear1"/>
    <dgm:cxn modelId="{FB4CF2B0-71B8-4FCB-A2A2-655A34B91E31}" type="presParOf" srcId="{1DE65D5B-37D1-442D-890F-16007E1A15EE}" destId="{BB5EA251-0375-4992-9149-B7FF6E964EF3}" srcOrd="10" destOrd="0" presId="urn:microsoft.com/office/officeart/2005/8/layout/gear1"/>
    <dgm:cxn modelId="{213C9ACC-5DAB-4735-8037-55729170D4BA}" type="presParOf" srcId="{1DE65D5B-37D1-442D-890F-16007E1A15EE}" destId="{D05EFDB7-030D-404C-A980-74BF041E3199}" srcOrd="11" destOrd="0" presId="urn:microsoft.com/office/officeart/2005/8/layout/gear1"/>
    <dgm:cxn modelId="{D9E0211E-9549-4001-9F96-0D1E5EF2335E}" type="presParOf" srcId="{1DE65D5B-37D1-442D-890F-16007E1A15EE}" destId="{265F9C8F-0B48-41CF-82FE-A7B3D648C44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A8DE40A-DB64-480D-8F19-55AC59BE57D1}" type="doc">
      <dgm:prSet loTypeId="urn:microsoft.com/office/officeart/2005/8/layout/gear1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115603F-3143-4C71-9E98-7696305427DA}">
      <dgm:prSet phldrT="[Текст]" custT="1"/>
      <dgm:spPr/>
      <dgm:t>
        <a:bodyPr/>
        <a:lstStyle/>
        <a:p>
          <a:r>
            <a:rPr lang="ru-RU" sz="1800" b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Прозрачность</a:t>
          </a:r>
          <a:endParaRPr lang="ru-RU" sz="1800" b="1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F0BCDC-0E39-4503-87B3-AF455366E010}" type="parTrans" cxnId="{30FA928F-691C-4B70-93DA-F32A7048749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866F6B-FE9D-4865-B72D-559F6FA61F16}" type="sibTrans" cxnId="{30FA928F-691C-4B70-93DA-F32A7048749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6E59D4-B079-4B40-8A74-870F6354974D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1 полугодии 2017 года проведено               10 531 запрос цен                  на 480,77 млн. руб.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3A4249-5CFF-495F-805D-85388A1BE67F}" type="parTrans" cxnId="{29916408-F9AD-40EC-88D9-2019AE195FDD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E2BC57-A802-4204-BA81-0A7AE3A949AE}" type="sibTrans" cxnId="{29916408-F9AD-40EC-88D9-2019AE195FDD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F61FA8-8F0D-4FB8-987F-66EB7B769C63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Открытость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7E6749-0098-402C-B7BE-2D6542857F24}" type="parTrans" cxnId="{47F7C8C4-F6BE-4089-82E4-6682D297261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BC3EFB-E396-47BB-9D97-6F336F119BAA}" type="sibTrans" cxnId="{47F7C8C4-F6BE-4089-82E4-6682D297261C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004DA5-B006-4F0F-96DC-442ED261BE76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Получено 48 785 ценовых предложения,  в среднем 4,63 предложения на 1 запрос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CEC5A2-60E2-46AD-9953-6264F25999C4}" type="parTrans" cxnId="{5B493A14-8727-44D5-B4CE-6C106E6EBBB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FB2BD4-FF15-4F5C-B448-EE2A54BF8FD2}" type="sibTrans" cxnId="{5B493A14-8727-44D5-B4CE-6C106E6EBBB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FD0284-0553-4A6A-9BE3-5D78FBBF465D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Экономия по итогам заключенных контрактов составила </a:t>
          </a:r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27,96 млн. руб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(6,31%)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6B871E-3CD8-413E-A39A-312B4812393D}" type="parTrans" cxnId="{AF676C37-9A7B-4439-9DE6-54D9B822123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6DCB07-FB55-4409-B154-AF3ADFA52626}" type="sibTrans" cxnId="{AF676C37-9A7B-4439-9DE6-54D9B822123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F3CF9D-A928-413F-9DF5-D3C64E110C4D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Эффективность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F48BEC-DA3F-4E09-93CA-D8F8295F6595}" type="parTrans" cxnId="{81137156-DCEA-436E-AD31-9B7BD1EEBEE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8ED2D3-C130-455E-B13E-1090A855461C}" type="sibTrans" cxnId="{81137156-DCEA-436E-AD31-9B7BD1EEBEE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7BC15F-E202-497C-B9EF-752F8A91ADE5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Заключено контрактов 9 650 на сумму 414,97 млн. руб.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3AF5CD-4881-4371-9D69-F549D8D6011A}" type="parTrans" cxnId="{20C2FA9C-0CEE-40A2-9C8F-D18C9A49FD89}">
      <dgm:prSet/>
      <dgm:spPr/>
      <dgm:t>
        <a:bodyPr/>
        <a:lstStyle/>
        <a:p>
          <a:endParaRPr lang="ru-RU"/>
        </a:p>
      </dgm:t>
    </dgm:pt>
    <dgm:pt modelId="{78B10BCD-B1F2-42E2-AC97-7325A4C6B25A}" type="sibTrans" cxnId="{20C2FA9C-0CEE-40A2-9C8F-D18C9A49FD89}">
      <dgm:prSet/>
      <dgm:spPr/>
      <dgm:t>
        <a:bodyPr/>
        <a:lstStyle/>
        <a:p>
          <a:endParaRPr lang="ru-RU"/>
        </a:p>
      </dgm:t>
    </dgm:pt>
    <dgm:pt modelId="{1DE65D5B-37D1-442D-890F-16007E1A15EE}" type="pres">
      <dgm:prSet presAssocID="{9A8DE40A-DB64-480D-8F19-55AC59BE57D1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105138-A9B6-4C96-8904-84FD11853D38}" type="pres">
      <dgm:prSet presAssocID="{3115603F-3143-4C71-9E98-7696305427DA}" presName="gear1" presStyleLbl="node1" presStyleIdx="0" presStyleCnt="3" custScaleY="90338" custLinFactNeighborY="1568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D4D699-67BE-4B89-AA0D-53105347170C}" type="pres">
      <dgm:prSet presAssocID="{3115603F-3143-4C71-9E98-7696305427DA}" presName="gear1srcNode" presStyleLbl="node1" presStyleIdx="0" presStyleCnt="3"/>
      <dgm:spPr/>
      <dgm:t>
        <a:bodyPr/>
        <a:lstStyle/>
        <a:p>
          <a:endParaRPr lang="ru-RU"/>
        </a:p>
      </dgm:t>
    </dgm:pt>
    <dgm:pt modelId="{7AD3E075-A1BE-47DA-9CAF-973E4667C2E4}" type="pres">
      <dgm:prSet presAssocID="{3115603F-3143-4C71-9E98-7696305427DA}" presName="gear1dstNode" presStyleLbl="node1" presStyleIdx="0" presStyleCnt="3"/>
      <dgm:spPr/>
      <dgm:t>
        <a:bodyPr/>
        <a:lstStyle/>
        <a:p>
          <a:endParaRPr lang="ru-RU"/>
        </a:p>
      </dgm:t>
    </dgm:pt>
    <dgm:pt modelId="{3D7622C7-46CA-4958-9B43-BD1B041E8784}" type="pres">
      <dgm:prSet presAssocID="{3115603F-3143-4C71-9E98-7696305427DA}" presName="gear1ch" presStyleLbl="fgAcc1" presStyleIdx="0" presStyleCnt="3" custScaleX="116514" custScaleY="85313" custLinFactNeighborX="55063" custLinFactNeighborY="-287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6C62F8-82B1-4E88-8578-99EE19129468}" type="pres">
      <dgm:prSet presAssocID="{BDF61FA8-8F0D-4FB8-987F-66EB7B769C63}" presName="gear2" presStyleLbl="node1" presStyleIdx="1" presStyleCnt="3" custScaleX="120210" custScaleY="120210" custLinFactNeighborY="122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22AF0-BD2D-48A7-8496-D28D5D5EFA6D}" type="pres">
      <dgm:prSet presAssocID="{BDF61FA8-8F0D-4FB8-987F-66EB7B769C63}" presName="gear2srcNode" presStyleLbl="node1" presStyleIdx="1" presStyleCnt="3"/>
      <dgm:spPr/>
      <dgm:t>
        <a:bodyPr/>
        <a:lstStyle/>
        <a:p>
          <a:endParaRPr lang="ru-RU"/>
        </a:p>
      </dgm:t>
    </dgm:pt>
    <dgm:pt modelId="{6275C8C9-AA18-4D7A-B41C-8E1E26C9EE38}" type="pres">
      <dgm:prSet presAssocID="{BDF61FA8-8F0D-4FB8-987F-66EB7B769C63}" presName="gear2dstNode" presStyleLbl="node1" presStyleIdx="1" presStyleCnt="3"/>
      <dgm:spPr/>
      <dgm:t>
        <a:bodyPr/>
        <a:lstStyle/>
        <a:p>
          <a:endParaRPr lang="ru-RU"/>
        </a:p>
      </dgm:t>
    </dgm:pt>
    <dgm:pt modelId="{86ECC362-4790-4D6C-B40E-EBC3AF056451}" type="pres">
      <dgm:prSet presAssocID="{BDF61FA8-8F0D-4FB8-987F-66EB7B769C63}" presName="gear2ch" presStyleLbl="fgAcc1" presStyleIdx="1" presStyleCnt="3" custScaleX="169671" custScaleY="71140" custLinFactNeighborX="-17391" custLinFactNeighborY="177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7FF48-C766-411B-943E-9CB444DB45CD}" type="pres">
      <dgm:prSet presAssocID="{A5F3CF9D-A928-413F-9DF5-D3C64E110C4D}" presName="gear3" presStyleLbl="node1" presStyleIdx="2" presStyleCnt="3" custScaleX="149769" custScaleY="158634" custLinFactNeighborX="7026" custLinFactNeighborY="-6668"/>
      <dgm:spPr/>
      <dgm:t>
        <a:bodyPr/>
        <a:lstStyle/>
        <a:p>
          <a:endParaRPr lang="ru-RU"/>
        </a:p>
      </dgm:t>
    </dgm:pt>
    <dgm:pt modelId="{B816A991-9A22-4D27-AA4F-F18564C7081D}" type="pres">
      <dgm:prSet presAssocID="{A5F3CF9D-A928-413F-9DF5-D3C64E110C4D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CE999E-493E-468A-A738-71C862DEF356}" type="pres">
      <dgm:prSet presAssocID="{A5F3CF9D-A928-413F-9DF5-D3C64E110C4D}" presName="gear3srcNode" presStyleLbl="node1" presStyleIdx="2" presStyleCnt="3"/>
      <dgm:spPr/>
      <dgm:t>
        <a:bodyPr/>
        <a:lstStyle/>
        <a:p>
          <a:endParaRPr lang="ru-RU"/>
        </a:p>
      </dgm:t>
    </dgm:pt>
    <dgm:pt modelId="{2B03DD01-6261-4BB7-B321-31967F0851A9}" type="pres">
      <dgm:prSet presAssocID="{A5F3CF9D-A928-413F-9DF5-D3C64E110C4D}" presName="gear3dstNode" presStyleLbl="node1" presStyleIdx="2" presStyleCnt="3"/>
      <dgm:spPr/>
      <dgm:t>
        <a:bodyPr/>
        <a:lstStyle/>
        <a:p>
          <a:endParaRPr lang="ru-RU"/>
        </a:p>
      </dgm:t>
    </dgm:pt>
    <dgm:pt modelId="{11B40338-1512-4249-A490-E1588B8510A2}" type="pres">
      <dgm:prSet presAssocID="{A5F3CF9D-A928-413F-9DF5-D3C64E110C4D}" presName="gear3ch" presStyleLbl="fgAcc1" presStyleIdx="2" presStyleCnt="3" custScaleX="177366" custScaleY="139328" custLinFactNeighborX="-49" custLinFactNeighborY="-848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5EA251-0375-4992-9149-B7FF6E964EF3}" type="pres">
      <dgm:prSet presAssocID="{AE866F6B-FE9D-4865-B72D-559F6FA61F16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D05EFDB7-030D-404C-A980-74BF041E3199}" type="pres">
      <dgm:prSet presAssocID="{51BC3EFB-E396-47BB-9D97-6F336F119BAA}" presName="connector2" presStyleLbl="sibTrans2D1" presStyleIdx="1" presStyleCnt="3" custLinFactNeighborX="-5262" custLinFactNeighborY="-4143"/>
      <dgm:spPr/>
      <dgm:t>
        <a:bodyPr/>
        <a:lstStyle/>
        <a:p>
          <a:endParaRPr lang="ru-RU"/>
        </a:p>
      </dgm:t>
    </dgm:pt>
    <dgm:pt modelId="{265F9C8F-0B48-41CF-82FE-A7B3D648C442}" type="pres">
      <dgm:prSet presAssocID="{908ED2D3-C130-455E-B13E-1090A855461C}" presName="connector3" presStyleLbl="sibTrans2D1" presStyleIdx="2" presStyleCnt="3" custScaleX="132271" custScaleY="108631" custLinFactNeighborX="11870" custLinFactNeighborY="-14569"/>
      <dgm:spPr/>
      <dgm:t>
        <a:bodyPr/>
        <a:lstStyle/>
        <a:p>
          <a:endParaRPr lang="ru-RU"/>
        </a:p>
      </dgm:t>
    </dgm:pt>
  </dgm:ptLst>
  <dgm:cxnLst>
    <dgm:cxn modelId="{47F7C8C4-F6BE-4089-82E4-6682D297261C}" srcId="{9A8DE40A-DB64-480D-8F19-55AC59BE57D1}" destId="{BDF61FA8-8F0D-4FB8-987F-66EB7B769C63}" srcOrd="1" destOrd="0" parTransId="{527E6749-0098-402C-B7BE-2D6542857F24}" sibTransId="{51BC3EFB-E396-47BB-9D97-6F336F119BAA}"/>
    <dgm:cxn modelId="{4E22D53A-5ABD-47DB-9DEA-1DACDF939FF8}" type="presOf" srcId="{AE866F6B-FE9D-4865-B72D-559F6FA61F16}" destId="{BB5EA251-0375-4992-9149-B7FF6E964EF3}" srcOrd="0" destOrd="0" presId="urn:microsoft.com/office/officeart/2005/8/layout/gear1"/>
    <dgm:cxn modelId="{20C2FA9C-0CEE-40A2-9C8F-D18C9A49FD89}" srcId="{A5F3CF9D-A928-413F-9DF5-D3C64E110C4D}" destId="{267BC15F-E202-497C-B9EF-752F8A91ADE5}" srcOrd="0" destOrd="0" parTransId="{CE3AF5CD-4881-4371-9D69-F549D8D6011A}" sibTransId="{78B10BCD-B1F2-42E2-AC97-7325A4C6B25A}"/>
    <dgm:cxn modelId="{AD4E07BF-5761-4C0D-85D2-D7DE02D1A23D}" type="presOf" srcId="{A5F3CF9D-A928-413F-9DF5-D3C64E110C4D}" destId="{B816A991-9A22-4D27-AA4F-F18564C7081D}" srcOrd="1" destOrd="0" presId="urn:microsoft.com/office/officeart/2005/8/layout/gear1"/>
    <dgm:cxn modelId="{494AD3F7-AF3B-405B-8EDD-E57DAFDB439A}" type="presOf" srcId="{466E59D4-B079-4B40-8A74-870F6354974D}" destId="{3D7622C7-46CA-4958-9B43-BD1B041E8784}" srcOrd="0" destOrd="0" presId="urn:microsoft.com/office/officeart/2005/8/layout/gear1"/>
    <dgm:cxn modelId="{AF676C37-9A7B-4439-9DE6-54D9B8221235}" srcId="{A5F3CF9D-A928-413F-9DF5-D3C64E110C4D}" destId="{E0FD0284-0553-4A6A-9BE3-5D78FBBF465D}" srcOrd="1" destOrd="0" parTransId="{586B871E-3CD8-413E-A39A-312B4812393D}" sibTransId="{1C6DCB07-FB55-4409-B154-AF3ADFA52626}"/>
    <dgm:cxn modelId="{FA12D833-A15A-4393-AF87-6B98FDA9DB45}" type="presOf" srcId="{A5F3CF9D-A928-413F-9DF5-D3C64E110C4D}" destId="{FE37FF48-C766-411B-943E-9CB444DB45CD}" srcOrd="0" destOrd="0" presId="urn:microsoft.com/office/officeart/2005/8/layout/gear1"/>
    <dgm:cxn modelId="{9FEA438B-E77F-41F6-B3D7-23E9372D9876}" type="presOf" srcId="{9A8DE40A-DB64-480D-8F19-55AC59BE57D1}" destId="{1DE65D5B-37D1-442D-890F-16007E1A15EE}" srcOrd="0" destOrd="0" presId="urn:microsoft.com/office/officeart/2005/8/layout/gear1"/>
    <dgm:cxn modelId="{C497FC96-FEBB-44C9-BFE2-78304D4825B2}" type="presOf" srcId="{4B004DA5-B006-4F0F-96DC-442ED261BE76}" destId="{86ECC362-4790-4D6C-B40E-EBC3AF056451}" srcOrd="0" destOrd="0" presId="urn:microsoft.com/office/officeart/2005/8/layout/gear1"/>
    <dgm:cxn modelId="{47330708-A47F-4F1A-A6EB-CD261A1C80D5}" type="presOf" srcId="{908ED2D3-C130-455E-B13E-1090A855461C}" destId="{265F9C8F-0B48-41CF-82FE-A7B3D648C442}" srcOrd="0" destOrd="0" presId="urn:microsoft.com/office/officeart/2005/8/layout/gear1"/>
    <dgm:cxn modelId="{29916408-F9AD-40EC-88D9-2019AE195FDD}" srcId="{3115603F-3143-4C71-9E98-7696305427DA}" destId="{466E59D4-B079-4B40-8A74-870F6354974D}" srcOrd="0" destOrd="0" parTransId="{C63A4249-5CFF-495F-805D-85388A1BE67F}" sibTransId="{79E2BC57-A802-4204-BA81-0A7AE3A949AE}"/>
    <dgm:cxn modelId="{13F1E635-DCC5-43F2-A314-97B89226B08C}" type="presOf" srcId="{E0FD0284-0553-4A6A-9BE3-5D78FBBF465D}" destId="{11B40338-1512-4249-A490-E1588B8510A2}" srcOrd="0" destOrd="1" presId="urn:microsoft.com/office/officeart/2005/8/layout/gear1"/>
    <dgm:cxn modelId="{C500107B-DAB7-4AF1-9B65-BF872EF1D37A}" type="presOf" srcId="{3115603F-3143-4C71-9E98-7696305427DA}" destId="{7AD3E075-A1BE-47DA-9CAF-973E4667C2E4}" srcOrd="2" destOrd="0" presId="urn:microsoft.com/office/officeart/2005/8/layout/gear1"/>
    <dgm:cxn modelId="{57AA5854-BF86-4FC8-A5D4-FE16E1AE3C95}" type="presOf" srcId="{BDF61FA8-8F0D-4FB8-987F-66EB7B769C63}" destId="{6275C8C9-AA18-4D7A-B41C-8E1E26C9EE38}" srcOrd="2" destOrd="0" presId="urn:microsoft.com/office/officeart/2005/8/layout/gear1"/>
    <dgm:cxn modelId="{ABEDCE50-B54C-4857-A995-8B60ED2497F4}" type="presOf" srcId="{3115603F-3143-4C71-9E98-7696305427DA}" destId="{A5D4D699-67BE-4B89-AA0D-53105347170C}" srcOrd="1" destOrd="0" presId="urn:microsoft.com/office/officeart/2005/8/layout/gear1"/>
    <dgm:cxn modelId="{81137156-DCEA-436E-AD31-9B7BD1EEBEE9}" srcId="{9A8DE40A-DB64-480D-8F19-55AC59BE57D1}" destId="{A5F3CF9D-A928-413F-9DF5-D3C64E110C4D}" srcOrd="2" destOrd="0" parTransId="{D1F48BEC-DA3F-4E09-93CA-D8F8295F6595}" sibTransId="{908ED2D3-C130-455E-B13E-1090A855461C}"/>
    <dgm:cxn modelId="{4220AFD6-45D2-46FC-A40D-AAC51FEEFDA2}" type="presOf" srcId="{A5F3CF9D-A928-413F-9DF5-D3C64E110C4D}" destId="{2B03DD01-6261-4BB7-B321-31967F0851A9}" srcOrd="3" destOrd="0" presId="urn:microsoft.com/office/officeart/2005/8/layout/gear1"/>
    <dgm:cxn modelId="{5B493A14-8727-44D5-B4CE-6C106E6EBBB0}" srcId="{BDF61FA8-8F0D-4FB8-987F-66EB7B769C63}" destId="{4B004DA5-B006-4F0F-96DC-442ED261BE76}" srcOrd="0" destOrd="0" parTransId="{C6CEC5A2-60E2-46AD-9953-6264F25999C4}" sibTransId="{8BFB2BD4-FF15-4F5C-B448-EE2A54BF8FD2}"/>
    <dgm:cxn modelId="{784F8A2D-944C-437A-A1AF-DACB3618E8F7}" type="presOf" srcId="{51BC3EFB-E396-47BB-9D97-6F336F119BAA}" destId="{D05EFDB7-030D-404C-A980-74BF041E3199}" srcOrd="0" destOrd="0" presId="urn:microsoft.com/office/officeart/2005/8/layout/gear1"/>
    <dgm:cxn modelId="{12BE163B-AEEC-4D83-9C2B-6AC99F774307}" type="presOf" srcId="{BDF61FA8-8F0D-4FB8-987F-66EB7B769C63}" destId="{3AD22AF0-BD2D-48A7-8496-D28D5D5EFA6D}" srcOrd="1" destOrd="0" presId="urn:microsoft.com/office/officeart/2005/8/layout/gear1"/>
    <dgm:cxn modelId="{F5F26A4C-0C18-4B5E-B20B-83C3E08AC765}" type="presOf" srcId="{267BC15F-E202-497C-B9EF-752F8A91ADE5}" destId="{11B40338-1512-4249-A490-E1588B8510A2}" srcOrd="0" destOrd="0" presId="urn:microsoft.com/office/officeart/2005/8/layout/gear1"/>
    <dgm:cxn modelId="{513655D0-E11F-45E5-867D-85631FF2C50F}" type="presOf" srcId="{3115603F-3143-4C71-9E98-7696305427DA}" destId="{4F105138-A9B6-4C96-8904-84FD11853D38}" srcOrd="0" destOrd="0" presId="urn:microsoft.com/office/officeart/2005/8/layout/gear1"/>
    <dgm:cxn modelId="{374BC68E-851E-4548-9460-BA2F29DCFC32}" type="presOf" srcId="{BDF61FA8-8F0D-4FB8-987F-66EB7B769C63}" destId="{E86C62F8-82B1-4E88-8578-99EE19129468}" srcOrd="0" destOrd="0" presId="urn:microsoft.com/office/officeart/2005/8/layout/gear1"/>
    <dgm:cxn modelId="{30FA928F-691C-4B70-93DA-F32A70487495}" srcId="{9A8DE40A-DB64-480D-8F19-55AC59BE57D1}" destId="{3115603F-3143-4C71-9E98-7696305427DA}" srcOrd="0" destOrd="0" parTransId="{CCF0BCDC-0E39-4503-87B3-AF455366E010}" sibTransId="{AE866F6B-FE9D-4865-B72D-559F6FA61F16}"/>
    <dgm:cxn modelId="{436861DE-0B2F-4DB9-9ED1-A3C9C097DFDA}" type="presOf" srcId="{A5F3CF9D-A928-413F-9DF5-D3C64E110C4D}" destId="{40CE999E-493E-468A-A738-71C862DEF356}" srcOrd="2" destOrd="0" presId="urn:microsoft.com/office/officeart/2005/8/layout/gear1"/>
    <dgm:cxn modelId="{9E48563B-9FB2-41E8-A901-33E69E7D2769}" type="presParOf" srcId="{1DE65D5B-37D1-442D-890F-16007E1A15EE}" destId="{4F105138-A9B6-4C96-8904-84FD11853D38}" srcOrd="0" destOrd="0" presId="urn:microsoft.com/office/officeart/2005/8/layout/gear1"/>
    <dgm:cxn modelId="{9E021BB2-5FDC-41D5-AC1B-0F4B58EBF4F9}" type="presParOf" srcId="{1DE65D5B-37D1-442D-890F-16007E1A15EE}" destId="{A5D4D699-67BE-4B89-AA0D-53105347170C}" srcOrd="1" destOrd="0" presId="urn:microsoft.com/office/officeart/2005/8/layout/gear1"/>
    <dgm:cxn modelId="{61831BB2-4D1A-43C2-B24E-1BFC026BA3F2}" type="presParOf" srcId="{1DE65D5B-37D1-442D-890F-16007E1A15EE}" destId="{7AD3E075-A1BE-47DA-9CAF-973E4667C2E4}" srcOrd="2" destOrd="0" presId="urn:microsoft.com/office/officeart/2005/8/layout/gear1"/>
    <dgm:cxn modelId="{3CDFB201-C92B-40CF-B223-B053334FB672}" type="presParOf" srcId="{1DE65D5B-37D1-442D-890F-16007E1A15EE}" destId="{3D7622C7-46CA-4958-9B43-BD1B041E8784}" srcOrd="3" destOrd="0" presId="urn:microsoft.com/office/officeart/2005/8/layout/gear1"/>
    <dgm:cxn modelId="{B3B1CF8C-3CAE-4CDF-A890-0B9370951380}" type="presParOf" srcId="{1DE65D5B-37D1-442D-890F-16007E1A15EE}" destId="{E86C62F8-82B1-4E88-8578-99EE19129468}" srcOrd="4" destOrd="0" presId="urn:microsoft.com/office/officeart/2005/8/layout/gear1"/>
    <dgm:cxn modelId="{D3D2445D-10EE-4CF1-AC97-ECD7A16467E2}" type="presParOf" srcId="{1DE65D5B-37D1-442D-890F-16007E1A15EE}" destId="{3AD22AF0-BD2D-48A7-8496-D28D5D5EFA6D}" srcOrd="5" destOrd="0" presId="urn:microsoft.com/office/officeart/2005/8/layout/gear1"/>
    <dgm:cxn modelId="{A21589A9-D1B6-4A08-BEAB-A372CD4B18E0}" type="presParOf" srcId="{1DE65D5B-37D1-442D-890F-16007E1A15EE}" destId="{6275C8C9-AA18-4D7A-B41C-8E1E26C9EE38}" srcOrd="6" destOrd="0" presId="urn:microsoft.com/office/officeart/2005/8/layout/gear1"/>
    <dgm:cxn modelId="{A64ADEBA-F6CE-467C-B1C6-F293102A8FAA}" type="presParOf" srcId="{1DE65D5B-37D1-442D-890F-16007E1A15EE}" destId="{86ECC362-4790-4D6C-B40E-EBC3AF056451}" srcOrd="7" destOrd="0" presId="urn:microsoft.com/office/officeart/2005/8/layout/gear1"/>
    <dgm:cxn modelId="{AA5E059D-49A0-4C47-954D-03241493DE44}" type="presParOf" srcId="{1DE65D5B-37D1-442D-890F-16007E1A15EE}" destId="{FE37FF48-C766-411B-943E-9CB444DB45CD}" srcOrd="8" destOrd="0" presId="urn:microsoft.com/office/officeart/2005/8/layout/gear1"/>
    <dgm:cxn modelId="{96CA5139-7EDC-4270-A1EF-855398555F27}" type="presParOf" srcId="{1DE65D5B-37D1-442D-890F-16007E1A15EE}" destId="{B816A991-9A22-4D27-AA4F-F18564C7081D}" srcOrd="9" destOrd="0" presId="urn:microsoft.com/office/officeart/2005/8/layout/gear1"/>
    <dgm:cxn modelId="{48136316-7E09-4E4A-9AD6-14E2B877A3DD}" type="presParOf" srcId="{1DE65D5B-37D1-442D-890F-16007E1A15EE}" destId="{40CE999E-493E-468A-A738-71C862DEF356}" srcOrd="10" destOrd="0" presId="urn:microsoft.com/office/officeart/2005/8/layout/gear1"/>
    <dgm:cxn modelId="{400F6DFF-2BAA-4A87-AF40-5F3DA19BD9B0}" type="presParOf" srcId="{1DE65D5B-37D1-442D-890F-16007E1A15EE}" destId="{2B03DD01-6261-4BB7-B321-31967F0851A9}" srcOrd="11" destOrd="0" presId="urn:microsoft.com/office/officeart/2005/8/layout/gear1"/>
    <dgm:cxn modelId="{A9C31A59-ABF6-4022-801F-E6A698737F81}" type="presParOf" srcId="{1DE65D5B-37D1-442D-890F-16007E1A15EE}" destId="{11B40338-1512-4249-A490-E1588B8510A2}" srcOrd="12" destOrd="0" presId="urn:microsoft.com/office/officeart/2005/8/layout/gear1"/>
    <dgm:cxn modelId="{B72A9949-C3B0-47AE-BB5B-AEDCE26A6940}" type="presParOf" srcId="{1DE65D5B-37D1-442D-890F-16007E1A15EE}" destId="{BB5EA251-0375-4992-9149-B7FF6E964EF3}" srcOrd="13" destOrd="0" presId="urn:microsoft.com/office/officeart/2005/8/layout/gear1"/>
    <dgm:cxn modelId="{D026FD99-18F1-4C5D-B365-0FFA45601105}" type="presParOf" srcId="{1DE65D5B-37D1-442D-890F-16007E1A15EE}" destId="{D05EFDB7-030D-404C-A980-74BF041E3199}" srcOrd="14" destOrd="0" presId="urn:microsoft.com/office/officeart/2005/8/layout/gear1"/>
    <dgm:cxn modelId="{82DB59EE-B70E-4EF6-B461-6F5D21E49CF2}" type="presParOf" srcId="{1DE65D5B-37D1-442D-890F-16007E1A15EE}" destId="{265F9C8F-0B48-41CF-82FE-A7B3D648C442}" srcOrd="15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FADBDC-F5F3-46DA-A9B1-F56A976D06F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7CFEDB-5F13-4505-A4F5-4F2DB6D0DE07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ст.93 ч.3</a:t>
          </a:r>
          <a:endParaRPr lang="ru-RU" baseline="0" dirty="0">
            <a:solidFill>
              <a:schemeClr val="tx1"/>
            </a:solidFill>
          </a:endParaRPr>
        </a:p>
      </dgm:t>
    </dgm:pt>
    <dgm:pt modelId="{0D2E8509-66ED-43B7-A6C0-C57121483A73}" type="parTrans" cxnId="{51159531-27DC-4E85-BE45-703C1D2F6980}">
      <dgm:prSet/>
      <dgm:spPr/>
      <dgm:t>
        <a:bodyPr/>
        <a:lstStyle/>
        <a:p>
          <a:endParaRPr lang="ru-RU"/>
        </a:p>
      </dgm:t>
    </dgm:pt>
    <dgm:pt modelId="{80F1960A-ADED-4299-81E4-F00059D2A4BF}" type="sibTrans" cxnId="{51159531-27DC-4E85-BE45-703C1D2F6980}">
      <dgm:prSet/>
      <dgm:spPr/>
      <dgm:t>
        <a:bodyPr/>
        <a:lstStyle/>
        <a:p>
          <a:endParaRPr lang="ru-RU"/>
        </a:p>
      </dgm:t>
    </dgm:pt>
    <dgm:pt modelId="{2263E525-285E-4836-BE65-5590FF29CBDB}">
      <dgm:prSet phldrT="[Текст]"/>
      <dgm:spPr/>
      <dgm:t>
        <a:bodyPr/>
        <a:lstStyle/>
        <a:p>
          <a:r>
            <a:rPr lang="ru-RU" dirty="0" smtClean="0"/>
            <a:t>Заказчик не должен </a:t>
          </a:r>
          <a:r>
            <a:rPr lang="ru-RU" dirty="0" smtClean="0">
              <a:solidFill>
                <a:srgbClr val="FF0000"/>
              </a:solidFill>
            </a:rPr>
            <a:t>обосновывать</a:t>
          </a:r>
          <a:r>
            <a:rPr lang="ru-RU" dirty="0" smtClean="0"/>
            <a:t> в документально оформленном отчёте цену контракта</a:t>
          </a:r>
          <a:endParaRPr lang="ru-RU" dirty="0"/>
        </a:p>
      </dgm:t>
    </dgm:pt>
    <dgm:pt modelId="{EF9307E9-F302-4A05-9D65-E22FCB01ADD5}" type="parTrans" cxnId="{B96D4406-343B-48B3-9896-A2DB6036F1A2}">
      <dgm:prSet/>
      <dgm:spPr/>
      <dgm:t>
        <a:bodyPr/>
        <a:lstStyle/>
        <a:p>
          <a:endParaRPr lang="ru-RU"/>
        </a:p>
      </dgm:t>
    </dgm:pt>
    <dgm:pt modelId="{223DE491-BE70-430F-8388-EC5B4E55FB84}" type="sibTrans" cxnId="{B96D4406-343B-48B3-9896-A2DB6036F1A2}">
      <dgm:prSet/>
      <dgm:spPr/>
      <dgm:t>
        <a:bodyPr/>
        <a:lstStyle/>
        <a:p>
          <a:endParaRPr lang="ru-RU"/>
        </a:p>
      </dgm:t>
    </dgm:pt>
    <dgm:pt modelId="{ED0DA893-FC1D-4652-95B2-54E53C7E2EC1}">
      <dgm:prSet phldrT="[Текст]"/>
      <dgm:spPr/>
      <dgm:t>
        <a:bodyPr/>
        <a:lstStyle/>
        <a:p>
          <a:r>
            <a:rPr lang="ru-RU" dirty="0" smtClean="0"/>
            <a:t>ст.93 ч.4</a:t>
          </a:r>
          <a:endParaRPr lang="ru-RU" dirty="0"/>
        </a:p>
      </dgm:t>
    </dgm:pt>
    <dgm:pt modelId="{D4ED0062-5728-4815-A4C3-22F08EA098DE}" type="parTrans" cxnId="{08460A17-5A40-4D1D-A980-C6091555CA61}">
      <dgm:prSet/>
      <dgm:spPr/>
      <dgm:t>
        <a:bodyPr/>
        <a:lstStyle/>
        <a:p>
          <a:endParaRPr lang="ru-RU"/>
        </a:p>
      </dgm:t>
    </dgm:pt>
    <dgm:pt modelId="{0D115496-E467-4374-A0B7-6BD7A7987FD6}" type="sibTrans" cxnId="{08460A17-5A40-4D1D-A980-C6091555CA61}">
      <dgm:prSet/>
      <dgm:spPr/>
      <dgm:t>
        <a:bodyPr/>
        <a:lstStyle/>
        <a:p>
          <a:endParaRPr lang="ru-RU"/>
        </a:p>
      </dgm:t>
    </dgm:pt>
    <dgm:pt modelId="{4DBB61A6-7961-4E2F-91EA-08F0FD9E5BBF}">
      <dgm:prSet phldrT="[Текст]"/>
      <dgm:spPr/>
      <dgm:t>
        <a:bodyPr/>
        <a:lstStyle/>
        <a:p>
          <a:r>
            <a:rPr lang="ru-RU" dirty="0" smtClean="0"/>
            <a:t>Контракт не должен содержать расчёт и </a:t>
          </a:r>
          <a:r>
            <a:rPr lang="ru-RU" dirty="0" smtClean="0">
              <a:solidFill>
                <a:srgbClr val="FF0000"/>
              </a:solidFill>
            </a:rPr>
            <a:t>обоснование</a:t>
          </a:r>
          <a:r>
            <a:rPr lang="ru-RU" dirty="0" smtClean="0"/>
            <a:t> цены</a:t>
          </a:r>
          <a:endParaRPr lang="ru-RU" dirty="0"/>
        </a:p>
      </dgm:t>
    </dgm:pt>
    <dgm:pt modelId="{E3AFBAFD-9CEF-4FB5-9767-71C54DD8DD03}" type="parTrans" cxnId="{35FBFC4E-CF80-4313-BB56-E2785D0FA9FA}">
      <dgm:prSet/>
      <dgm:spPr/>
      <dgm:t>
        <a:bodyPr/>
        <a:lstStyle/>
        <a:p>
          <a:endParaRPr lang="ru-RU"/>
        </a:p>
      </dgm:t>
    </dgm:pt>
    <dgm:pt modelId="{B855C0FE-72C5-4A67-810C-04F996831B50}" type="sibTrans" cxnId="{35FBFC4E-CF80-4313-BB56-E2785D0FA9FA}">
      <dgm:prSet/>
      <dgm:spPr/>
      <dgm:t>
        <a:bodyPr/>
        <a:lstStyle/>
        <a:p>
          <a:endParaRPr lang="ru-RU"/>
        </a:p>
      </dgm:t>
    </dgm:pt>
    <dgm:pt modelId="{2188BCFB-8338-42D2-B489-D554628E2245}">
      <dgm:prSet phldrT="[Текст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ст.22 п.1</a:t>
          </a:r>
          <a:endParaRPr lang="ru-RU" baseline="0" dirty="0">
            <a:solidFill>
              <a:schemeClr val="tx1"/>
            </a:solidFill>
          </a:endParaRPr>
        </a:p>
      </dgm:t>
    </dgm:pt>
    <dgm:pt modelId="{30367453-24D0-4382-8334-F6B6AF0876DD}" type="parTrans" cxnId="{C24F1EE4-05C2-47A4-A7F0-9520A9211CC9}">
      <dgm:prSet/>
      <dgm:spPr/>
      <dgm:t>
        <a:bodyPr/>
        <a:lstStyle/>
        <a:p>
          <a:endParaRPr lang="ru-RU"/>
        </a:p>
      </dgm:t>
    </dgm:pt>
    <dgm:pt modelId="{A63B6B94-B861-42F3-B289-11B67F8DB5A7}" type="sibTrans" cxnId="{C24F1EE4-05C2-47A4-A7F0-9520A9211CC9}">
      <dgm:prSet/>
      <dgm:spPr/>
      <dgm:t>
        <a:bodyPr/>
        <a:lstStyle/>
        <a:p>
          <a:endParaRPr lang="ru-RU"/>
        </a:p>
      </dgm:t>
    </dgm:pt>
    <dgm:pt modelId="{EBA6A207-0C31-4A69-A51D-EA6371018B3F}">
      <dgm:prSet/>
      <dgm:spPr/>
      <dgm:t>
        <a:bodyPr/>
        <a:lstStyle/>
        <a:p>
          <a:r>
            <a:rPr lang="ru-RU" dirty="0" smtClean="0"/>
            <a:t>Заказчик </a:t>
          </a:r>
          <a:r>
            <a:rPr lang="ru-RU" baseline="0" dirty="0" smtClean="0">
              <a:solidFill>
                <a:srgbClr val="00B050"/>
              </a:solidFill>
            </a:rPr>
            <a:t>определяет</a:t>
          </a:r>
          <a:r>
            <a:rPr lang="ru-RU" dirty="0" smtClean="0"/>
            <a:t> цену контракта в предусмотренных законом случаях</a:t>
          </a:r>
          <a:endParaRPr lang="ru-RU" dirty="0"/>
        </a:p>
      </dgm:t>
    </dgm:pt>
    <dgm:pt modelId="{600CEA62-B03F-484B-A871-57AEFCDCBD43}" type="parTrans" cxnId="{FC3F576F-ECB1-4BE5-92A1-3B47E716891D}">
      <dgm:prSet/>
      <dgm:spPr/>
      <dgm:t>
        <a:bodyPr/>
        <a:lstStyle/>
        <a:p>
          <a:endParaRPr lang="ru-RU"/>
        </a:p>
      </dgm:t>
    </dgm:pt>
    <dgm:pt modelId="{904C7E6F-E0DD-4439-9506-CEDAE85F7F4B}" type="sibTrans" cxnId="{FC3F576F-ECB1-4BE5-92A1-3B47E716891D}">
      <dgm:prSet/>
      <dgm:spPr/>
      <dgm:t>
        <a:bodyPr/>
        <a:lstStyle/>
        <a:p>
          <a:endParaRPr lang="ru-RU"/>
        </a:p>
      </dgm:t>
    </dgm:pt>
    <dgm:pt modelId="{CB7458AC-7B25-4999-99E9-94EF6391406F}">
      <dgm:prSet/>
      <dgm:spPr/>
      <dgm:t>
        <a:bodyPr/>
        <a:lstStyle/>
        <a:p>
          <a:r>
            <a:rPr lang="ru-RU" dirty="0" smtClean="0"/>
            <a:t>Заказчик </a:t>
          </a:r>
          <a:r>
            <a:rPr lang="ru-RU" dirty="0" smtClean="0">
              <a:solidFill>
                <a:srgbClr val="FF0000"/>
              </a:solidFill>
            </a:rPr>
            <a:t>обосновывает</a:t>
          </a:r>
          <a:r>
            <a:rPr lang="ru-RU" dirty="0" smtClean="0"/>
            <a:t> цену контракта в предусмотренных законом случаях</a:t>
          </a:r>
          <a:endParaRPr lang="ru-RU" dirty="0"/>
        </a:p>
      </dgm:t>
    </dgm:pt>
    <dgm:pt modelId="{508C152A-F9F6-40E5-A25F-945AF89F1D5E}" type="parTrans" cxnId="{71A73E95-6763-4A8E-95F1-0D324A44CA06}">
      <dgm:prSet/>
      <dgm:spPr/>
      <dgm:t>
        <a:bodyPr/>
        <a:lstStyle/>
        <a:p>
          <a:endParaRPr lang="ru-RU"/>
        </a:p>
      </dgm:t>
    </dgm:pt>
    <dgm:pt modelId="{A5633B2A-10D2-4E6D-927A-613E9DC01F97}" type="sibTrans" cxnId="{71A73E95-6763-4A8E-95F1-0D324A44CA06}">
      <dgm:prSet/>
      <dgm:spPr/>
      <dgm:t>
        <a:bodyPr/>
        <a:lstStyle/>
        <a:p>
          <a:endParaRPr lang="ru-RU"/>
        </a:p>
      </dgm:t>
    </dgm:pt>
    <dgm:pt modelId="{2824820C-A97A-4122-ADEE-E7B0EDE03E26}" type="pres">
      <dgm:prSet presAssocID="{D7FADBDC-F5F3-46DA-A9B1-F56A976D06F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C18BBC-D746-49FC-A86C-E686E0D8CF5B}" type="pres">
      <dgm:prSet presAssocID="{2188BCFB-8338-42D2-B489-D554628E2245}" presName="composite" presStyleCnt="0"/>
      <dgm:spPr/>
    </dgm:pt>
    <dgm:pt modelId="{75147586-8EDC-40E2-9AA5-D72A4A39F504}" type="pres">
      <dgm:prSet presAssocID="{2188BCFB-8338-42D2-B489-D554628E224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589E8-F5A5-4FD6-BD46-3D99DBEE27F8}" type="pres">
      <dgm:prSet presAssocID="{2188BCFB-8338-42D2-B489-D554628E224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15E256-2CD9-4F10-A41B-25B123660CF6}" type="pres">
      <dgm:prSet presAssocID="{A63B6B94-B861-42F3-B289-11B67F8DB5A7}" presName="sp" presStyleCnt="0"/>
      <dgm:spPr/>
    </dgm:pt>
    <dgm:pt modelId="{5B122A12-008A-49BB-BE96-3BA610D7E50B}" type="pres">
      <dgm:prSet presAssocID="{527CFEDB-5F13-4505-A4F5-4F2DB6D0DE07}" presName="composite" presStyleCnt="0"/>
      <dgm:spPr/>
    </dgm:pt>
    <dgm:pt modelId="{4AD0FDC0-EEDB-4A1F-A945-B7A848838A39}" type="pres">
      <dgm:prSet presAssocID="{527CFEDB-5F13-4505-A4F5-4F2DB6D0DE0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8D41CD-DBE0-4959-B72A-2CCD8FDB4838}" type="pres">
      <dgm:prSet presAssocID="{527CFEDB-5F13-4505-A4F5-4F2DB6D0DE0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5726C4-64A1-4089-9ED3-8B840EA8AE7A}" type="pres">
      <dgm:prSet presAssocID="{80F1960A-ADED-4299-81E4-F00059D2A4BF}" presName="sp" presStyleCnt="0"/>
      <dgm:spPr/>
    </dgm:pt>
    <dgm:pt modelId="{834E6BE4-73A3-41B1-8B23-9BE75DEB77E5}" type="pres">
      <dgm:prSet presAssocID="{ED0DA893-FC1D-4652-95B2-54E53C7E2EC1}" presName="composite" presStyleCnt="0"/>
      <dgm:spPr/>
    </dgm:pt>
    <dgm:pt modelId="{2949DDD9-6B07-459E-A9CD-3DAB3CFD3F24}" type="pres">
      <dgm:prSet presAssocID="{ED0DA893-FC1D-4652-95B2-54E53C7E2EC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DF4F6-E813-4225-BA1F-E2B11169923B}" type="pres">
      <dgm:prSet presAssocID="{ED0DA893-FC1D-4652-95B2-54E53C7E2EC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1DF35A-DA80-488C-BCC3-E8E1465FE1F7}" type="presOf" srcId="{4DBB61A6-7961-4E2F-91EA-08F0FD9E5BBF}" destId="{BC2DF4F6-E813-4225-BA1F-E2B11169923B}" srcOrd="0" destOrd="0" presId="urn:microsoft.com/office/officeart/2005/8/layout/chevron2"/>
    <dgm:cxn modelId="{27D7973A-C2E7-4292-9CA8-B250162823C3}" type="presOf" srcId="{527CFEDB-5F13-4505-A4F5-4F2DB6D0DE07}" destId="{4AD0FDC0-EEDB-4A1F-A945-B7A848838A39}" srcOrd="0" destOrd="0" presId="urn:microsoft.com/office/officeart/2005/8/layout/chevron2"/>
    <dgm:cxn modelId="{71A73E95-6763-4A8E-95F1-0D324A44CA06}" srcId="{2188BCFB-8338-42D2-B489-D554628E2245}" destId="{CB7458AC-7B25-4999-99E9-94EF6391406F}" srcOrd="1" destOrd="0" parTransId="{508C152A-F9F6-40E5-A25F-945AF89F1D5E}" sibTransId="{A5633B2A-10D2-4E6D-927A-613E9DC01F97}"/>
    <dgm:cxn modelId="{51159531-27DC-4E85-BE45-703C1D2F6980}" srcId="{D7FADBDC-F5F3-46DA-A9B1-F56A976D06F6}" destId="{527CFEDB-5F13-4505-A4F5-4F2DB6D0DE07}" srcOrd="1" destOrd="0" parTransId="{0D2E8509-66ED-43B7-A6C0-C57121483A73}" sibTransId="{80F1960A-ADED-4299-81E4-F00059D2A4BF}"/>
    <dgm:cxn modelId="{08460A17-5A40-4D1D-A980-C6091555CA61}" srcId="{D7FADBDC-F5F3-46DA-A9B1-F56A976D06F6}" destId="{ED0DA893-FC1D-4652-95B2-54E53C7E2EC1}" srcOrd="2" destOrd="0" parTransId="{D4ED0062-5728-4815-A4C3-22F08EA098DE}" sibTransId="{0D115496-E467-4374-A0B7-6BD7A7987FD6}"/>
    <dgm:cxn modelId="{C24F1EE4-05C2-47A4-A7F0-9520A9211CC9}" srcId="{D7FADBDC-F5F3-46DA-A9B1-F56A976D06F6}" destId="{2188BCFB-8338-42D2-B489-D554628E2245}" srcOrd="0" destOrd="0" parTransId="{30367453-24D0-4382-8334-F6B6AF0876DD}" sibTransId="{A63B6B94-B861-42F3-B289-11B67F8DB5A7}"/>
    <dgm:cxn modelId="{01A3C3B7-546C-4ED3-88C9-A2C8AEEFB914}" type="presOf" srcId="{2263E525-285E-4836-BE65-5590FF29CBDB}" destId="{CB8D41CD-DBE0-4959-B72A-2CCD8FDB4838}" srcOrd="0" destOrd="0" presId="urn:microsoft.com/office/officeart/2005/8/layout/chevron2"/>
    <dgm:cxn modelId="{DD1EAC9C-3ED4-429B-AD0E-2AB57F56D6EB}" type="presOf" srcId="{D7FADBDC-F5F3-46DA-A9B1-F56A976D06F6}" destId="{2824820C-A97A-4122-ADEE-E7B0EDE03E26}" srcOrd="0" destOrd="0" presId="urn:microsoft.com/office/officeart/2005/8/layout/chevron2"/>
    <dgm:cxn modelId="{F472EFE6-3822-4A66-8B86-62D1BC90F9A1}" type="presOf" srcId="{ED0DA893-FC1D-4652-95B2-54E53C7E2EC1}" destId="{2949DDD9-6B07-459E-A9CD-3DAB3CFD3F24}" srcOrd="0" destOrd="0" presId="urn:microsoft.com/office/officeart/2005/8/layout/chevron2"/>
    <dgm:cxn modelId="{CDDFE596-1FCF-47B4-93A8-A759CDD82FCB}" type="presOf" srcId="{2188BCFB-8338-42D2-B489-D554628E2245}" destId="{75147586-8EDC-40E2-9AA5-D72A4A39F504}" srcOrd="0" destOrd="0" presId="urn:microsoft.com/office/officeart/2005/8/layout/chevron2"/>
    <dgm:cxn modelId="{27C87D29-C11F-48B0-BD51-3F74F7046EFD}" type="presOf" srcId="{EBA6A207-0C31-4A69-A51D-EA6371018B3F}" destId="{682589E8-F5A5-4FD6-BD46-3D99DBEE27F8}" srcOrd="0" destOrd="0" presId="urn:microsoft.com/office/officeart/2005/8/layout/chevron2"/>
    <dgm:cxn modelId="{FC3F576F-ECB1-4BE5-92A1-3B47E716891D}" srcId="{2188BCFB-8338-42D2-B489-D554628E2245}" destId="{EBA6A207-0C31-4A69-A51D-EA6371018B3F}" srcOrd="0" destOrd="0" parTransId="{600CEA62-B03F-484B-A871-57AEFCDCBD43}" sibTransId="{904C7E6F-E0DD-4439-9506-CEDAE85F7F4B}"/>
    <dgm:cxn modelId="{35FBFC4E-CF80-4313-BB56-E2785D0FA9FA}" srcId="{ED0DA893-FC1D-4652-95B2-54E53C7E2EC1}" destId="{4DBB61A6-7961-4E2F-91EA-08F0FD9E5BBF}" srcOrd="0" destOrd="0" parTransId="{E3AFBAFD-9CEF-4FB5-9767-71C54DD8DD03}" sibTransId="{B855C0FE-72C5-4A67-810C-04F996831B50}"/>
    <dgm:cxn modelId="{78532F6A-61EF-4264-960A-331F3AE9908E}" type="presOf" srcId="{CB7458AC-7B25-4999-99E9-94EF6391406F}" destId="{682589E8-F5A5-4FD6-BD46-3D99DBEE27F8}" srcOrd="0" destOrd="1" presId="urn:microsoft.com/office/officeart/2005/8/layout/chevron2"/>
    <dgm:cxn modelId="{B96D4406-343B-48B3-9896-A2DB6036F1A2}" srcId="{527CFEDB-5F13-4505-A4F5-4F2DB6D0DE07}" destId="{2263E525-285E-4836-BE65-5590FF29CBDB}" srcOrd="0" destOrd="0" parTransId="{EF9307E9-F302-4A05-9D65-E22FCB01ADD5}" sibTransId="{223DE491-BE70-430F-8388-EC5B4E55FB84}"/>
    <dgm:cxn modelId="{B2E443DE-A07B-436E-89C9-CB80EDAE8A71}" type="presParOf" srcId="{2824820C-A97A-4122-ADEE-E7B0EDE03E26}" destId="{35C18BBC-D746-49FC-A86C-E686E0D8CF5B}" srcOrd="0" destOrd="0" presId="urn:microsoft.com/office/officeart/2005/8/layout/chevron2"/>
    <dgm:cxn modelId="{971F7D0F-860B-445F-8A15-8D6C2C7B4B69}" type="presParOf" srcId="{35C18BBC-D746-49FC-A86C-E686E0D8CF5B}" destId="{75147586-8EDC-40E2-9AA5-D72A4A39F504}" srcOrd="0" destOrd="0" presId="urn:microsoft.com/office/officeart/2005/8/layout/chevron2"/>
    <dgm:cxn modelId="{D908A0B7-FE5A-4273-AC38-68E299E93DEA}" type="presParOf" srcId="{35C18BBC-D746-49FC-A86C-E686E0D8CF5B}" destId="{682589E8-F5A5-4FD6-BD46-3D99DBEE27F8}" srcOrd="1" destOrd="0" presId="urn:microsoft.com/office/officeart/2005/8/layout/chevron2"/>
    <dgm:cxn modelId="{BB804881-E757-454F-88B1-A9D57F8BBD53}" type="presParOf" srcId="{2824820C-A97A-4122-ADEE-E7B0EDE03E26}" destId="{AF15E256-2CD9-4F10-A41B-25B123660CF6}" srcOrd="1" destOrd="0" presId="urn:microsoft.com/office/officeart/2005/8/layout/chevron2"/>
    <dgm:cxn modelId="{8577CF6A-36CC-4B0D-8125-CED3E5D3929C}" type="presParOf" srcId="{2824820C-A97A-4122-ADEE-E7B0EDE03E26}" destId="{5B122A12-008A-49BB-BE96-3BA610D7E50B}" srcOrd="2" destOrd="0" presId="urn:microsoft.com/office/officeart/2005/8/layout/chevron2"/>
    <dgm:cxn modelId="{C9F1B772-6552-4C40-BBB9-FEB6E9EF482E}" type="presParOf" srcId="{5B122A12-008A-49BB-BE96-3BA610D7E50B}" destId="{4AD0FDC0-EEDB-4A1F-A945-B7A848838A39}" srcOrd="0" destOrd="0" presId="urn:microsoft.com/office/officeart/2005/8/layout/chevron2"/>
    <dgm:cxn modelId="{67D0A4A9-1AFE-4EE8-BE28-7A191C0B1032}" type="presParOf" srcId="{5B122A12-008A-49BB-BE96-3BA610D7E50B}" destId="{CB8D41CD-DBE0-4959-B72A-2CCD8FDB4838}" srcOrd="1" destOrd="0" presId="urn:microsoft.com/office/officeart/2005/8/layout/chevron2"/>
    <dgm:cxn modelId="{3E03AF94-C813-4781-AC0B-306809D5C298}" type="presParOf" srcId="{2824820C-A97A-4122-ADEE-E7B0EDE03E26}" destId="{535726C4-64A1-4089-9ED3-8B840EA8AE7A}" srcOrd="3" destOrd="0" presId="urn:microsoft.com/office/officeart/2005/8/layout/chevron2"/>
    <dgm:cxn modelId="{00D2D073-D648-4016-B763-3EAB85DFB22A}" type="presParOf" srcId="{2824820C-A97A-4122-ADEE-E7B0EDE03E26}" destId="{834E6BE4-73A3-41B1-8B23-9BE75DEB77E5}" srcOrd="4" destOrd="0" presId="urn:microsoft.com/office/officeart/2005/8/layout/chevron2"/>
    <dgm:cxn modelId="{92A01C1D-0346-40EF-AEB5-457ADE69E975}" type="presParOf" srcId="{834E6BE4-73A3-41B1-8B23-9BE75DEB77E5}" destId="{2949DDD9-6B07-459E-A9CD-3DAB3CFD3F24}" srcOrd="0" destOrd="0" presId="urn:microsoft.com/office/officeart/2005/8/layout/chevron2"/>
    <dgm:cxn modelId="{DE5E071C-A20C-4B15-B10B-FC43237CD07C}" type="presParOf" srcId="{834E6BE4-73A3-41B1-8B23-9BE75DEB77E5}" destId="{BC2DF4F6-E813-4225-BA1F-E2B11169923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3F7E07-2596-405C-8E41-B38817593CE0}" type="doc">
      <dgm:prSet loTypeId="urn:microsoft.com/office/officeart/2005/8/layout/hList9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2439A3E-E1FC-4697-B7E9-994937F93F68}">
      <dgm:prSet phldrT="[Текст]" custT="1"/>
      <dgm:spPr/>
      <dgm:t>
        <a:bodyPr/>
        <a:lstStyle/>
        <a:p>
          <a:r>
            <a:rPr lang="ru-RU" sz="1800" dirty="0" smtClean="0">
              <a:latin typeface="+mj-lt"/>
            </a:rPr>
            <a:t>Определение цены</a:t>
          </a:r>
          <a:endParaRPr lang="ru-RU" sz="1800" dirty="0">
            <a:latin typeface="+mj-lt"/>
          </a:endParaRPr>
        </a:p>
      </dgm:t>
    </dgm:pt>
    <dgm:pt modelId="{9B1DCABE-0822-4A45-A241-553E3DCF5257}" type="parTrans" cxnId="{51351047-2773-4A0A-A20D-528FAE1EA868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F23958FB-9B4D-4FE7-8BAA-374D5957AD1B}" type="sibTrans" cxnId="{51351047-2773-4A0A-A20D-528FAE1EA868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1EF5425D-1720-4221-BE15-3BA982645159}">
      <dgm:prSet phldrT="[Текст]" custT="1"/>
      <dgm:spPr/>
      <dgm:t>
        <a:bodyPr/>
        <a:lstStyle/>
        <a:p>
          <a:pPr algn="l"/>
          <a:r>
            <a:rPr lang="ru-RU" sz="1800" dirty="0" smtClean="0">
              <a:latin typeface="+mj-lt"/>
            </a:rPr>
            <a:t>Принятие регионального НПА, регулирующего порядок определения цены при закупках малого объёма</a:t>
          </a:r>
          <a:endParaRPr lang="ru-RU" sz="1800" dirty="0">
            <a:latin typeface="+mj-lt"/>
          </a:endParaRPr>
        </a:p>
      </dgm:t>
    </dgm:pt>
    <dgm:pt modelId="{66DB74CD-60A1-4B2A-985B-86A7D5760222}" type="parTrans" cxnId="{5514381C-72F4-454D-8CF3-063B4C2DAAF4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43699C11-6FD2-4CD8-AB39-8AC6B9034CD3}" type="sibTrans" cxnId="{5514381C-72F4-454D-8CF3-063B4C2DAAF4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9A636650-DD0B-411A-A26B-F9BAE2ECCE7B}">
      <dgm:prSet phldrT="[Текст]" custT="1"/>
      <dgm:spPr/>
      <dgm:t>
        <a:bodyPr/>
        <a:lstStyle/>
        <a:p>
          <a:r>
            <a:rPr lang="ru-RU" sz="1800" dirty="0" smtClean="0">
              <a:latin typeface="+mj-lt"/>
            </a:rPr>
            <a:t>Проведение переговоров</a:t>
          </a:r>
          <a:endParaRPr lang="ru-RU" sz="1800" dirty="0">
            <a:latin typeface="+mj-lt"/>
          </a:endParaRPr>
        </a:p>
      </dgm:t>
    </dgm:pt>
    <dgm:pt modelId="{08C2FF00-DA2D-410E-97F5-2D715D5329EE}" type="parTrans" cxnId="{253363F9-58B3-49AE-8072-C16ECC3E5756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875D0D86-B810-4F25-AC13-FA726BBE70A1}" type="sibTrans" cxnId="{253363F9-58B3-49AE-8072-C16ECC3E5756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E7357813-CEDB-4AB9-8DB2-BFB72645D926}">
      <dgm:prSet phldrT="[Текст]" custT="1"/>
      <dgm:spPr/>
      <dgm:t>
        <a:bodyPr/>
        <a:lstStyle/>
        <a:p>
          <a:r>
            <a:rPr lang="ru-RU" sz="1800" dirty="0" smtClean="0">
              <a:latin typeface="+mj-lt"/>
            </a:rPr>
            <a:t>Самостоятельное принятие </a:t>
          </a:r>
          <a:r>
            <a:rPr lang="ru-RU" sz="1800" b="1" i="1" u="sng" dirty="0" smtClean="0">
              <a:latin typeface="+mj-lt"/>
            </a:rPr>
            <a:t>всеми заказчиками </a:t>
          </a:r>
          <a:r>
            <a:rPr lang="ru-RU" sz="1800" b="0" i="0" u="none" dirty="0" smtClean="0">
              <a:latin typeface="+mj-lt"/>
            </a:rPr>
            <a:t>решения</a:t>
          </a:r>
          <a:r>
            <a:rPr lang="ru-RU" sz="1800" dirty="0" smtClean="0">
              <a:latin typeface="+mj-lt"/>
            </a:rPr>
            <a:t> об использовании единого метода проведения переговоров при закупках малого объёма</a:t>
          </a:r>
          <a:endParaRPr lang="ru-RU" sz="1800" dirty="0">
            <a:latin typeface="+mj-lt"/>
          </a:endParaRPr>
        </a:p>
      </dgm:t>
    </dgm:pt>
    <dgm:pt modelId="{46A2625D-C584-454B-AC88-E41F5EB2B6EA}" type="parTrans" cxnId="{772A6212-0001-466E-A250-0A0BCB2860D9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9E9CA26A-7BA6-47A3-8399-0D2DECD1D0B1}" type="sibTrans" cxnId="{772A6212-0001-466E-A250-0A0BCB2860D9}">
      <dgm:prSet/>
      <dgm:spPr/>
      <dgm:t>
        <a:bodyPr/>
        <a:lstStyle/>
        <a:p>
          <a:endParaRPr lang="ru-RU" sz="1800">
            <a:latin typeface="+mj-lt"/>
          </a:endParaRPr>
        </a:p>
      </dgm:t>
    </dgm:pt>
    <dgm:pt modelId="{6A8777BF-C839-4C70-8FA8-7E9D9E14636F}" type="pres">
      <dgm:prSet presAssocID="{343F7E07-2596-405C-8E41-B38817593CE0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77CC385-BF30-4248-AF00-C5A3413E4717}" type="pres">
      <dgm:prSet presAssocID="{F2439A3E-E1FC-4697-B7E9-994937F93F68}" presName="posSpace" presStyleCnt="0"/>
      <dgm:spPr/>
      <dgm:t>
        <a:bodyPr/>
        <a:lstStyle/>
        <a:p>
          <a:endParaRPr lang="ru-RU"/>
        </a:p>
      </dgm:t>
    </dgm:pt>
    <dgm:pt modelId="{529E1E4A-1A0D-45D6-8E06-270A2A16D739}" type="pres">
      <dgm:prSet presAssocID="{F2439A3E-E1FC-4697-B7E9-994937F93F68}" presName="vertFlow" presStyleCnt="0"/>
      <dgm:spPr/>
      <dgm:t>
        <a:bodyPr/>
        <a:lstStyle/>
        <a:p>
          <a:endParaRPr lang="ru-RU"/>
        </a:p>
      </dgm:t>
    </dgm:pt>
    <dgm:pt modelId="{0FCCF905-0E36-4DEA-AEC9-700A6232D4F8}" type="pres">
      <dgm:prSet presAssocID="{F2439A3E-E1FC-4697-B7E9-994937F93F68}" presName="topSpace" presStyleCnt="0"/>
      <dgm:spPr/>
      <dgm:t>
        <a:bodyPr/>
        <a:lstStyle/>
        <a:p>
          <a:endParaRPr lang="ru-RU"/>
        </a:p>
      </dgm:t>
    </dgm:pt>
    <dgm:pt modelId="{1D791236-6BE6-499C-9255-07FA343326F1}" type="pres">
      <dgm:prSet presAssocID="{F2439A3E-E1FC-4697-B7E9-994937F93F68}" presName="firstComp" presStyleCnt="0"/>
      <dgm:spPr/>
      <dgm:t>
        <a:bodyPr/>
        <a:lstStyle/>
        <a:p>
          <a:endParaRPr lang="ru-RU"/>
        </a:p>
      </dgm:t>
    </dgm:pt>
    <dgm:pt modelId="{FDD551B4-AD99-4796-8792-929A39BFCBC2}" type="pres">
      <dgm:prSet presAssocID="{F2439A3E-E1FC-4697-B7E9-994937F93F68}" presName="firstChild" presStyleLbl="bgAccFollowNode1" presStyleIdx="0" presStyleCnt="2" custScaleX="130866" custScaleY="159303" custLinFactNeighborX="-6277" custLinFactNeighborY="74219"/>
      <dgm:spPr/>
      <dgm:t>
        <a:bodyPr/>
        <a:lstStyle/>
        <a:p>
          <a:endParaRPr lang="ru-RU"/>
        </a:p>
      </dgm:t>
    </dgm:pt>
    <dgm:pt modelId="{AA65C5BA-D826-45D6-B856-B614AAF74FD2}" type="pres">
      <dgm:prSet presAssocID="{F2439A3E-E1FC-4697-B7E9-994937F93F68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BABC8-011D-4D7C-8D3C-8E375CE7B0FE}" type="pres">
      <dgm:prSet presAssocID="{F2439A3E-E1FC-4697-B7E9-994937F93F68}" presName="negSpace" presStyleCnt="0"/>
      <dgm:spPr/>
      <dgm:t>
        <a:bodyPr/>
        <a:lstStyle/>
        <a:p>
          <a:endParaRPr lang="ru-RU"/>
        </a:p>
      </dgm:t>
    </dgm:pt>
    <dgm:pt modelId="{201388F5-61D7-4FC0-98DB-25AF93A9FEBB}" type="pres">
      <dgm:prSet presAssocID="{F2439A3E-E1FC-4697-B7E9-994937F93F68}" presName="circle" presStyleLbl="node1" presStyleIdx="0" presStyleCnt="2" custScaleX="170475" custScaleY="166489" custLinFactNeighborX="-36436" custLinFactNeighborY="-32439"/>
      <dgm:spPr/>
      <dgm:t>
        <a:bodyPr/>
        <a:lstStyle/>
        <a:p>
          <a:endParaRPr lang="ru-RU"/>
        </a:p>
      </dgm:t>
    </dgm:pt>
    <dgm:pt modelId="{C1CC82E9-471C-484F-B578-128BDF9A9781}" type="pres">
      <dgm:prSet presAssocID="{F23958FB-9B4D-4FE7-8BAA-374D5957AD1B}" presName="transSpace" presStyleCnt="0"/>
      <dgm:spPr/>
      <dgm:t>
        <a:bodyPr/>
        <a:lstStyle/>
        <a:p>
          <a:endParaRPr lang="ru-RU"/>
        </a:p>
      </dgm:t>
    </dgm:pt>
    <dgm:pt modelId="{6B22760A-8A78-4A93-9D91-39215907A73F}" type="pres">
      <dgm:prSet presAssocID="{9A636650-DD0B-411A-A26B-F9BAE2ECCE7B}" presName="posSpace" presStyleCnt="0"/>
      <dgm:spPr/>
      <dgm:t>
        <a:bodyPr/>
        <a:lstStyle/>
        <a:p>
          <a:endParaRPr lang="ru-RU"/>
        </a:p>
      </dgm:t>
    </dgm:pt>
    <dgm:pt modelId="{85EC601D-0E10-45F2-AB30-8060A8247299}" type="pres">
      <dgm:prSet presAssocID="{9A636650-DD0B-411A-A26B-F9BAE2ECCE7B}" presName="vertFlow" presStyleCnt="0"/>
      <dgm:spPr/>
      <dgm:t>
        <a:bodyPr/>
        <a:lstStyle/>
        <a:p>
          <a:endParaRPr lang="ru-RU"/>
        </a:p>
      </dgm:t>
    </dgm:pt>
    <dgm:pt modelId="{03E2BD3D-10B8-46ED-A455-A0F0AAB4EEBD}" type="pres">
      <dgm:prSet presAssocID="{9A636650-DD0B-411A-A26B-F9BAE2ECCE7B}" presName="topSpace" presStyleCnt="0"/>
      <dgm:spPr/>
      <dgm:t>
        <a:bodyPr/>
        <a:lstStyle/>
        <a:p>
          <a:endParaRPr lang="ru-RU"/>
        </a:p>
      </dgm:t>
    </dgm:pt>
    <dgm:pt modelId="{9E0D7D10-A9DA-484A-A645-0C5232900DF2}" type="pres">
      <dgm:prSet presAssocID="{9A636650-DD0B-411A-A26B-F9BAE2ECCE7B}" presName="firstComp" presStyleCnt="0"/>
      <dgm:spPr/>
      <dgm:t>
        <a:bodyPr/>
        <a:lstStyle/>
        <a:p>
          <a:endParaRPr lang="ru-RU"/>
        </a:p>
      </dgm:t>
    </dgm:pt>
    <dgm:pt modelId="{F9744C42-5405-4E53-A744-853BD22919CF}" type="pres">
      <dgm:prSet presAssocID="{9A636650-DD0B-411A-A26B-F9BAE2ECCE7B}" presName="firstChild" presStyleLbl="bgAccFollowNode1" presStyleIdx="1" presStyleCnt="2" custScaleX="134131" custScaleY="154670" custLinFactNeighborX="-32617" custLinFactNeighborY="80015"/>
      <dgm:spPr/>
      <dgm:t>
        <a:bodyPr/>
        <a:lstStyle/>
        <a:p>
          <a:endParaRPr lang="ru-RU"/>
        </a:p>
      </dgm:t>
    </dgm:pt>
    <dgm:pt modelId="{7BEAC27B-FCB4-4AAC-A737-5A549C44DB39}" type="pres">
      <dgm:prSet presAssocID="{9A636650-DD0B-411A-A26B-F9BAE2ECCE7B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61DAC0-53FB-44FC-A030-443BC983FA48}" type="pres">
      <dgm:prSet presAssocID="{9A636650-DD0B-411A-A26B-F9BAE2ECCE7B}" presName="negSpace" presStyleCnt="0"/>
      <dgm:spPr/>
      <dgm:t>
        <a:bodyPr/>
        <a:lstStyle/>
        <a:p>
          <a:endParaRPr lang="ru-RU"/>
        </a:p>
      </dgm:t>
    </dgm:pt>
    <dgm:pt modelId="{70C4DEC0-D800-4249-B4B6-90888E88DBD9}" type="pres">
      <dgm:prSet presAssocID="{9A636650-DD0B-411A-A26B-F9BAE2ECCE7B}" presName="circle" presStyleLbl="node1" presStyleIdx="1" presStyleCnt="2" custScaleX="163501" custScaleY="163361" custLinFactNeighborX="-47769" custLinFactNeighborY="-32439"/>
      <dgm:spPr/>
      <dgm:t>
        <a:bodyPr/>
        <a:lstStyle/>
        <a:p>
          <a:endParaRPr lang="ru-RU"/>
        </a:p>
      </dgm:t>
    </dgm:pt>
  </dgm:ptLst>
  <dgm:cxnLst>
    <dgm:cxn modelId="{772A6212-0001-466E-A250-0A0BCB2860D9}" srcId="{9A636650-DD0B-411A-A26B-F9BAE2ECCE7B}" destId="{E7357813-CEDB-4AB9-8DB2-BFB72645D926}" srcOrd="0" destOrd="0" parTransId="{46A2625D-C584-454B-AC88-E41F5EB2B6EA}" sibTransId="{9E9CA26A-7BA6-47A3-8399-0D2DECD1D0B1}"/>
    <dgm:cxn modelId="{C11E8031-667A-4380-A0B8-97C140B9DE89}" type="presOf" srcId="{9A636650-DD0B-411A-A26B-F9BAE2ECCE7B}" destId="{70C4DEC0-D800-4249-B4B6-90888E88DBD9}" srcOrd="0" destOrd="0" presId="urn:microsoft.com/office/officeart/2005/8/layout/hList9"/>
    <dgm:cxn modelId="{8C1230F9-171F-457C-9626-CB62E58B0B8E}" type="presOf" srcId="{1EF5425D-1720-4221-BE15-3BA982645159}" destId="{FDD551B4-AD99-4796-8792-929A39BFCBC2}" srcOrd="0" destOrd="0" presId="urn:microsoft.com/office/officeart/2005/8/layout/hList9"/>
    <dgm:cxn modelId="{5514381C-72F4-454D-8CF3-063B4C2DAAF4}" srcId="{F2439A3E-E1FC-4697-B7E9-994937F93F68}" destId="{1EF5425D-1720-4221-BE15-3BA982645159}" srcOrd="0" destOrd="0" parTransId="{66DB74CD-60A1-4B2A-985B-86A7D5760222}" sibTransId="{43699C11-6FD2-4CD8-AB39-8AC6B9034CD3}"/>
    <dgm:cxn modelId="{8D5142E4-F579-4657-9CA6-A90B69CE66D3}" type="presOf" srcId="{343F7E07-2596-405C-8E41-B38817593CE0}" destId="{6A8777BF-C839-4C70-8FA8-7E9D9E14636F}" srcOrd="0" destOrd="0" presId="urn:microsoft.com/office/officeart/2005/8/layout/hList9"/>
    <dgm:cxn modelId="{51351047-2773-4A0A-A20D-528FAE1EA868}" srcId="{343F7E07-2596-405C-8E41-B38817593CE0}" destId="{F2439A3E-E1FC-4697-B7E9-994937F93F68}" srcOrd="0" destOrd="0" parTransId="{9B1DCABE-0822-4A45-A241-553E3DCF5257}" sibTransId="{F23958FB-9B4D-4FE7-8BAA-374D5957AD1B}"/>
    <dgm:cxn modelId="{88B25D38-9C32-4DC7-8B9F-1AEA9DBF7D23}" type="presOf" srcId="{F2439A3E-E1FC-4697-B7E9-994937F93F68}" destId="{201388F5-61D7-4FC0-98DB-25AF93A9FEBB}" srcOrd="0" destOrd="0" presId="urn:microsoft.com/office/officeart/2005/8/layout/hList9"/>
    <dgm:cxn modelId="{6AE2DAE3-24C9-4479-85C7-F24F6B93E9EF}" type="presOf" srcId="{E7357813-CEDB-4AB9-8DB2-BFB72645D926}" destId="{F9744C42-5405-4E53-A744-853BD22919CF}" srcOrd="0" destOrd="0" presId="urn:microsoft.com/office/officeart/2005/8/layout/hList9"/>
    <dgm:cxn modelId="{1CB2A4CB-A61E-4509-B9A9-ADF696E05999}" type="presOf" srcId="{E7357813-CEDB-4AB9-8DB2-BFB72645D926}" destId="{7BEAC27B-FCB4-4AAC-A737-5A549C44DB39}" srcOrd="1" destOrd="0" presId="urn:microsoft.com/office/officeart/2005/8/layout/hList9"/>
    <dgm:cxn modelId="{253363F9-58B3-49AE-8072-C16ECC3E5756}" srcId="{343F7E07-2596-405C-8E41-B38817593CE0}" destId="{9A636650-DD0B-411A-A26B-F9BAE2ECCE7B}" srcOrd="1" destOrd="0" parTransId="{08C2FF00-DA2D-410E-97F5-2D715D5329EE}" sibTransId="{875D0D86-B810-4F25-AC13-FA726BBE70A1}"/>
    <dgm:cxn modelId="{5C5F6BB1-52BC-4767-A4BF-C4B6A643785D}" type="presOf" srcId="{1EF5425D-1720-4221-BE15-3BA982645159}" destId="{AA65C5BA-D826-45D6-B856-B614AAF74FD2}" srcOrd="1" destOrd="0" presId="urn:microsoft.com/office/officeart/2005/8/layout/hList9"/>
    <dgm:cxn modelId="{DB244E05-089C-43EE-9C5E-9D83107F1F97}" type="presParOf" srcId="{6A8777BF-C839-4C70-8FA8-7E9D9E14636F}" destId="{777CC385-BF30-4248-AF00-C5A3413E4717}" srcOrd="0" destOrd="0" presId="urn:microsoft.com/office/officeart/2005/8/layout/hList9"/>
    <dgm:cxn modelId="{9A5D024E-4F02-4D97-BF6F-6DCE0D81860D}" type="presParOf" srcId="{6A8777BF-C839-4C70-8FA8-7E9D9E14636F}" destId="{529E1E4A-1A0D-45D6-8E06-270A2A16D739}" srcOrd="1" destOrd="0" presId="urn:microsoft.com/office/officeart/2005/8/layout/hList9"/>
    <dgm:cxn modelId="{25FF58BE-B14F-42A1-835D-4F3F776185EC}" type="presParOf" srcId="{529E1E4A-1A0D-45D6-8E06-270A2A16D739}" destId="{0FCCF905-0E36-4DEA-AEC9-700A6232D4F8}" srcOrd="0" destOrd="0" presId="urn:microsoft.com/office/officeart/2005/8/layout/hList9"/>
    <dgm:cxn modelId="{377AFFAB-4D3D-4501-9722-18E95342FAAA}" type="presParOf" srcId="{529E1E4A-1A0D-45D6-8E06-270A2A16D739}" destId="{1D791236-6BE6-499C-9255-07FA343326F1}" srcOrd="1" destOrd="0" presId="urn:microsoft.com/office/officeart/2005/8/layout/hList9"/>
    <dgm:cxn modelId="{808A10D0-7F9E-46A3-B493-64247BB63B2D}" type="presParOf" srcId="{1D791236-6BE6-499C-9255-07FA343326F1}" destId="{FDD551B4-AD99-4796-8792-929A39BFCBC2}" srcOrd="0" destOrd="0" presId="urn:microsoft.com/office/officeart/2005/8/layout/hList9"/>
    <dgm:cxn modelId="{E3E01C62-6EDE-4317-9E2B-D46A634F5B3E}" type="presParOf" srcId="{1D791236-6BE6-499C-9255-07FA343326F1}" destId="{AA65C5BA-D826-45D6-B856-B614AAF74FD2}" srcOrd="1" destOrd="0" presId="urn:microsoft.com/office/officeart/2005/8/layout/hList9"/>
    <dgm:cxn modelId="{B4701B74-00BF-4F2E-BDA0-8B0953D118FA}" type="presParOf" srcId="{6A8777BF-C839-4C70-8FA8-7E9D9E14636F}" destId="{1DBBABC8-011D-4D7C-8D3C-8E375CE7B0FE}" srcOrd="2" destOrd="0" presId="urn:microsoft.com/office/officeart/2005/8/layout/hList9"/>
    <dgm:cxn modelId="{FE7EDDAB-D1F4-4806-92CF-697DB9A012E6}" type="presParOf" srcId="{6A8777BF-C839-4C70-8FA8-7E9D9E14636F}" destId="{201388F5-61D7-4FC0-98DB-25AF93A9FEBB}" srcOrd="3" destOrd="0" presId="urn:microsoft.com/office/officeart/2005/8/layout/hList9"/>
    <dgm:cxn modelId="{F8E138ED-7D3B-4A23-92B1-3866FF8BDC30}" type="presParOf" srcId="{6A8777BF-C839-4C70-8FA8-7E9D9E14636F}" destId="{C1CC82E9-471C-484F-B578-128BDF9A9781}" srcOrd="4" destOrd="0" presId="urn:microsoft.com/office/officeart/2005/8/layout/hList9"/>
    <dgm:cxn modelId="{5E923E59-365D-4758-AA02-2176A4A1AD5F}" type="presParOf" srcId="{6A8777BF-C839-4C70-8FA8-7E9D9E14636F}" destId="{6B22760A-8A78-4A93-9D91-39215907A73F}" srcOrd="5" destOrd="0" presId="urn:microsoft.com/office/officeart/2005/8/layout/hList9"/>
    <dgm:cxn modelId="{E7E2018F-F3FF-441B-AEEE-2037E3CBEC49}" type="presParOf" srcId="{6A8777BF-C839-4C70-8FA8-7E9D9E14636F}" destId="{85EC601D-0E10-45F2-AB30-8060A8247299}" srcOrd="6" destOrd="0" presId="urn:microsoft.com/office/officeart/2005/8/layout/hList9"/>
    <dgm:cxn modelId="{54DBB214-7323-4965-9DF5-74B6BAF683FF}" type="presParOf" srcId="{85EC601D-0E10-45F2-AB30-8060A8247299}" destId="{03E2BD3D-10B8-46ED-A455-A0F0AAB4EEBD}" srcOrd="0" destOrd="0" presId="urn:microsoft.com/office/officeart/2005/8/layout/hList9"/>
    <dgm:cxn modelId="{95EEE993-7792-46F4-801B-F327F2658F43}" type="presParOf" srcId="{85EC601D-0E10-45F2-AB30-8060A8247299}" destId="{9E0D7D10-A9DA-484A-A645-0C5232900DF2}" srcOrd="1" destOrd="0" presId="urn:microsoft.com/office/officeart/2005/8/layout/hList9"/>
    <dgm:cxn modelId="{D418666C-3645-4AB9-909E-17A3B45E9718}" type="presParOf" srcId="{9E0D7D10-A9DA-484A-A645-0C5232900DF2}" destId="{F9744C42-5405-4E53-A744-853BD22919CF}" srcOrd="0" destOrd="0" presId="urn:microsoft.com/office/officeart/2005/8/layout/hList9"/>
    <dgm:cxn modelId="{6A2C10BE-E544-4A6D-8756-1A0319EF1FE4}" type="presParOf" srcId="{9E0D7D10-A9DA-484A-A645-0C5232900DF2}" destId="{7BEAC27B-FCB4-4AAC-A737-5A549C44DB39}" srcOrd="1" destOrd="0" presId="urn:microsoft.com/office/officeart/2005/8/layout/hList9"/>
    <dgm:cxn modelId="{D8437A94-FA28-47B0-AAFB-F4079C4BB082}" type="presParOf" srcId="{6A8777BF-C839-4C70-8FA8-7E9D9E14636F}" destId="{2361DAC0-53FB-44FC-A030-443BC983FA48}" srcOrd="7" destOrd="0" presId="urn:microsoft.com/office/officeart/2005/8/layout/hList9"/>
    <dgm:cxn modelId="{2BFAE9AA-4126-4D64-BBD3-2F300E6D1242}" type="presParOf" srcId="{6A8777BF-C839-4C70-8FA8-7E9D9E14636F}" destId="{70C4DEC0-D800-4249-B4B6-90888E88DBD9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6D2EAD-32B0-40E4-B420-E47AC7E9C34E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7CA878-182D-4240-A9A0-91C9ED185B06}">
      <dgm:prSet phldrT="[Текст]"/>
      <dgm:spPr/>
      <dgm:t>
        <a:bodyPr/>
        <a:lstStyle/>
        <a:p>
          <a:r>
            <a:rPr lang="ru-RU" dirty="0" smtClean="0"/>
            <a:t>Сбор ценовых предложений в соответствии с методическими рекомендациями Минэкономразвития России  (п. 20 ст. 22 Федерального закона №44-ФЗ)</a:t>
          </a:r>
          <a:endParaRPr lang="ru-RU" dirty="0"/>
        </a:p>
      </dgm:t>
    </dgm:pt>
    <dgm:pt modelId="{2E51A2F6-E7D8-4349-8B6A-804C8A01932B}" type="parTrans" cxnId="{1B80FB16-AC2D-4214-895B-F276A1B59D9C}">
      <dgm:prSet/>
      <dgm:spPr/>
      <dgm:t>
        <a:bodyPr/>
        <a:lstStyle/>
        <a:p>
          <a:endParaRPr lang="ru-RU"/>
        </a:p>
      </dgm:t>
    </dgm:pt>
    <dgm:pt modelId="{DBFFC105-64D7-4D6F-BEFA-F62C7323F345}" type="sibTrans" cxnId="{1B80FB16-AC2D-4214-895B-F276A1B59D9C}">
      <dgm:prSet/>
      <dgm:spPr/>
      <dgm:t>
        <a:bodyPr/>
        <a:lstStyle/>
        <a:p>
          <a:endParaRPr lang="ru-RU"/>
        </a:p>
      </dgm:t>
    </dgm:pt>
    <dgm:pt modelId="{A52FEB42-BFD8-4D7D-90D8-C489C68A4E29}">
      <dgm:prSet phldrT="[Текст]"/>
      <dgm:spPr/>
      <dgm:t>
        <a:bodyPr/>
        <a:lstStyle/>
        <a:p>
          <a:r>
            <a:rPr lang="ru-RU" dirty="0" smtClean="0"/>
            <a:t>Использование установленных субъектом РФ методических  рекомендаций (п. 20.1 ст.22 Федерального закона №44-ФЗ)</a:t>
          </a:r>
          <a:endParaRPr lang="ru-RU" dirty="0"/>
        </a:p>
      </dgm:t>
    </dgm:pt>
    <dgm:pt modelId="{09F229C1-AD3F-489F-AE80-82FAB325A959}" type="parTrans" cxnId="{0644587A-2467-42DC-8BDF-6180924CBC62}">
      <dgm:prSet/>
      <dgm:spPr/>
      <dgm:t>
        <a:bodyPr/>
        <a:lstStyle/>
        <a:p>
          <a:endParaRPr lang="ru-RU"/>
        </a:p>
      </dgm:t>
    </dgm:pt>
    <dgm:pt modelId="{BFA659CA-A6F6-4CC0-9BA7-874E9D63113D}" type="sibTrans" cxnId="{0644587A-2467-42DC-8BDF-6180924CBC62}">
      <dgm:prSet/>
      <dgm:spPr/>
      <dgm:t>
        <a:bodyPr/>
        <a:lstStyle/>
        <a:p>
          <a:endParaRPr lang="ru-RU"/>
        </a:p>
      </dgm:t>
    </dgm:pt>
    <dgm:pt modelId="{0B71A7DC-CB1E-464C-88B3-03B9B564CA7B}" type="pres">
      <dgm:prSet presAssocID="{3C6D2EAD-32B0-40E4-B420-E47AC7E9C34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7161AD-4F85-4CAB-89BF-1689405C394F}" type="pres">
      <dgm:prSet presAssocID="{267CA878-182D-4240-A9A0-91C9ED185B06}" presName="comp" presStyleCnt="0"/>
      <dgm:spPr/>
      <dgm:t>
        <a:bodyPr/>
        <a:lstStyle/>
        <a:p>
          <a:endParaRPr lang="ru-RU"/>
        </a:p>
      </dgm:t>
    </dgm:pt>
    <dgm:pt modelId="{AD5FB388-CFB8-46C7-892B-EC943AB384EE}" type="pres">
      <dgm:prSet presAssocID="{267CA878-182D-4240-A9A0-91C9ED185B06}" presName="box" presStyleLbl="node1" presStyleIdx="0" presStyleCnt="2"/>
      <dgm:spPr/>
      <dgm:t>
        <a:bodyPr/>
        <a:lstStyle/>
        <a:p>
          <a:endParaRPr lang="ru-RU"/>
        </a:p>
      </dgm:t>
    </dgm:pt>
    <dgm:pt modelId="{01D0F400-6655-40C1-858E-2170F6448AF5}" type="pres">
      <dgm:prSet presAssocID="{267CA878-182D-4240-A9A0-91C9ED185B06}" presName="img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ru-RU"/>
        </a:p>
      </dgm:t>
    </dgm:pt>
    <dgm:pt modelId="{C400AB94-6A26-48EB-BEC0-DB56E52DE120}" type="pres">
      <dgm:prSet presAssocID="{267CA878-182D-4240-A9A0-91C9ED185B06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386CCA-AC5E-4807-AFAA-48BE45A71E24}" type="pres">
      <dgm:prSet presAssocID="{DBFFC105-64D7-4D6F-BEFA-F62C7323F345}" presName="spacer" presStyleCnt="0"/>
      <dgm:spPr/>
      <dgm:t>
        <a:bodyPr/>
        <a:lstStyle/>
        <a:p>
          <a:endParaRPr lang="ru-RU"/>
        </a:p>
      </dgm:t>
    </dgm:pt>
    <dgm:pt modelId="{5E5D0F19-AC86-4FB3-AECA-E3A8A56BEC05}" type="pres">
      <dgm:prSet presAssocID="{A52FEB42-BFD8-4D7D-90D8-C489C68A4E29}" presName="comp" presStyleCnt="0"/>
      <dgm:spPr/>
      <dgm:t>
        <a:bodyPr/>
        <a:lstStyle/>
        <a:p>
          <a:endParaRPr lang="ru-RU"/>
        </a:p>
      </dgm:t>
    </dgm:pt>
    <dgm:pt modelId="{93FF43D4-30B5-4567-95E6-390882EAA847}" type="pres">
      <dgm:prSet presAssocID="{A52FEB42-BFD8-4D7D-90D8-C489C68A4E29}" presName="box" presStyleLbl="node1" presStyleIdx="1" presStyleCnt="2"/>
      <dgm:spPr/>
      <dgm:t>
        <a:bodyPr/>
        <a:lstStyle/>
        <a:p>
          <a:endParaRPr lang="ru-RU"/>
        </a:p>
      </dgm:t>
    </dgm:pt>
    <dgm:pt modelId="{254F5563-EF21-4A0D-99BA-6DBE4F44579F}" type="pres">
      <dgm:prSet presAssocID="{A52FEB42-BFD8-4D7D-90D8-C489C68A4E29}" presName="img" presStyleLbl="fgImgPlac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B455E33-42CD-436E-AF0E-54164BE1D869}" type="pres">
      <dgm:prSet presAssocID="{A52FEB42-BFD8-4D7D-90D8-C489C68A4E29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788633-E4B3-484C-8E9E-B2E856D9C43B}" type="presOf" srcId="{A52FEB42-BFD8-4D7D-90D8-C489C68A4E29}" destId="{93FF43D4-30B5-4567-95E6-390882EAA847}" srcOrd="0" destOrd="0" presId="urn:microsoft.com/office/officeart/2005/8/layout/vList4"/>
    <dgm:cxn modelId="{F0256546-B9E6-442D-B027-505A61C9A53A}" type="presOf" srcId="{A52FEB42-BFD8-4D7D-90D8-C489C68A4E29}" destId="{CB455E33-42CD-436E-AF0E-54164BE1D869}" srcOrd="1" destOrd="0" presId="urn:microsoft.com/office/officeart/2005/8/layout/vList4"/>
    <dgm:cxn modelId="{182B0C70-8A81-41BC-AC24-006C9C1FBD43}" type="presOf" srcId="{3C6D2EAD-32B0-40E4-B420-E47AC7E9C34E}" destId="{0B71A7DC-CB1E-464C-88B3-03B9B564CA7B}" srcOrd="0" destOrd="0" presId="urn:microsoft.com/office/officeart/2005/8/layout/vList4"/>
    <dgm:cxn modelId="{1B80FB16-AC2D-4214-895B-F276A1B59D9C}" srcId="{3C6D2EAD-32B0-40E4-B420-E47AC7E9C34E}" destId="{267CA878-182D-4240-A9A0-91C9ED185B06}" srcOrd="0" destOrd="0" parTransId="{2E51A2F6-E7D8-4349-8B6A-804C8A01932B}" sibTransId="{DBFFC105-64D7-4D6F-BEFA-F62C7323F345}"/>
    <dgm:cxn modelId="{CB30DB76-FC07-4811-842E-C7B31DAB3605}" type="presOf" srcId="{267CA878-182D-4240-A9A0-91C9ED185B06}" destId="{C400AB94-6A26-48EB-BEC0-DB56E52DE120}" srcOrd="1" destOrd="0" presId="urn:microsoft.com/office/officeart/2005/8/layout/vList4"/>
    <dgm:cxn modelId="{0644587A-2467-42DC-8BDF-6180924CBC62}" srcId="{3C6D2EAD-32B0-40E4-B420-E47AC7E9C34E}" destId="{A52FEB42-BFD8-4D7D-90D8-C489C68A4E29}" srcOrd="1" destOrd="0" parTransId="{09F229C1-AD3F-489F-AE80-82FAB325A959}" sibTransId="{BFA659CA-A6F6-4CC0-9BA7-874E9D63113D}"/>
    <dgm:cxn modelId="{BCC25CAB-EC20-4C30-94D2-6E08FAD174E2}" type="presOf" srcId="{267CA878-182D-4240-A9A0-91C9ED185B06}" destId="{AD5FB388-CFB8-46C7-892B-EC943AB384EE}" srcOrd="0" destOrd="0" presId="urn:microsoft.com/office/officeart/2005/8/layout/vList4"/>
    <dgm:cxn modelId="{60BD166B-6D39-4DEC-BBB0-EB54844B37E1}" type="presParOf" srcId="{0B71A7DC-CB1E-464C-88B3-03B9B564CA7B}" destId="{B47161AD-4F85-4CAB-89BF-1689405C394F}" srcOrd="0" destOrd="0" presId="urn:microsoft.com/office/officeart/2005/8/layout/vList4"/>
    <dgm:cxn modelId="{7D926716-D967-4EC2-86A7-3A0D76811E91}" type="presParOf" srcId="{B47161AD-4F85-4CAB-89BF-1689405C394F}" destId="{AD5FB388-CFB8-46C7-892B-EC943AB384EE}" srcOrd="0" destOrd="0" presId="urn:microsoft.com/office/officeart/2005/8/layout/vList4"/>
    <dgm:cxn modelId="{8D7274C6-4848-485A-A742-2CFB480C9E8C}" type="presParOf" srcId="{B47161AD-4F85-4CAB-89BF-1689405C394F}" destId="{01D0F400-6655-40C1-858E-2170F6448AF5}" srcOrd="1" destOrd="0" presId="urn:microsoft.com/office/officeart/2005/8/layout/vList4"/>
    <dgm:cxn modelId="{0335033E-DA7B-4823-A75F-E58D6ADB2BD9}" type="presParOf" srcId="{B47161AD-4F85-4CAB-89BF-1689405C394F}" destId="{C400AB94-6A26-48EB-BEC0-DB56E52DE120}" srcOrd="2" destOrd="0" presId="urn:microsoft.com/office/officeart/2005/8/layout/vList4"/>
    <dgm:cxn modelId="{14C6ACC1-DCF5-43ED-8DDD-06C3F0A8F9EC}" type="presParOf" srcId="{0B71A7DC-CB1E-464C-88B3-03B9B564CA7B}" destId="{4F386CCA-AC5E-4807-AFAA-48BE45A71E24}" srcOrd="1" destOrd="0" presId="urn:microsoft.com/office/officeart/2005/8/layout/vList4"/>
    <dgm:cxn modelId="{46E422E3-B3AF-4218-B637-4F45806F4187}" type="presParOf" srcId="{0B71A7DC-CB1E-464C-88B3-03B9B564CA7B}" destId="{5E5D0F19-AC86-4FB3-AECA-E3A8A56BEC05}" srcOrd="2" destOrd="0" presId="urn:microsoft.com/office/officeart/2005/8/layout/vList4"/>
    <dgm:cxn modelId="{8510E7DB-4A11-4475-A2A6-D409ADF379C9}" type="presParOf" srcId="{5E5D0F19-AC86-4FB3-AECA-E3A8A56BEC05}" destId="{93FF43D4-30B5-4567-95E6-390882EAA847}" srcOrd="0" destOrd="0" presId="urn:microsoft.com/office/officeart/2005/8/layout/vList4"/>
    <dgm:cxn modelId="{51793161-1897-4FD6-B6A5-2256081433E3}" type="presParOf" srcId="{5E5D0F19-AC86-4FB3-AECA-E3A8A56BEC05}" destId="{254F5563-EF21-4A0D-99BA-6DBE4F44579F}" srcOrd="1" destOrd="0" presId="urn:microsoft.com/office/officeart/2005/8/layout/vList4"/>
    <dgm:cxn modelId="{2243D753-028E-4F18-B649-4A4CE01D4F7C}" type="presParOf" srcId="{5E5D0F19-AC86-4FB3-AECA-E3A8A56BEC05}" destId="{CB455E33-42CD-436E-AF0E-54164BE1D86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33D088-9318-498A-90AB-13701C3B827A}" type="doc">
      <dgm:prSet loTypeId="urn:microsoft.com/office/officeart/2005/8/layout/arrow3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21CA5C-0658-4B2B-BE0C-5192E9C699FA}">
      <dgm:prSet phldrT="[Текст]" custT="1"/>
      <dgm:spPr/>
      <dgm:t>
        <a:bodyPr/>
        <a:lstStyle/>
        <a:p>
          <a:r>
            <a:rPr lang="ru-RU" sz="1900" b="1" dirty="0" smtClean="0"/>
            <a:t>Простота использования.</a:t>
          </a:r>
        </a:p>
        <a:p>
          <a:r>
            <a:rPr lang="ru-RU" sz="1900" b="1" dirty="0" smtClean="0"/>
            <a:t>Публичность запроса.</a:t>
          </a:r>
        </a:p>
        <a:p>
          <a:r>
            <a:rPr lang="ru-RU" sz="1900" b="1" dirty="0" smtClean="0"/>
            <a:t>Не требуется ЭЦП.</a:t>
          </a:r>
        </a:p>
        <a:p>
          <a:r>
            <a:rPr lang="ru-RU" sz="1900" b="1" dirty="0" smtClean="0"/>
            <a:t>Доступность для всех предпринимателей, в том числе </a:t>
          </a:r>
          <a:r>
            <a:rPr lang="ru-RU" sz="1900" b="1" dirty="0" err="1" smtClean="0"/>
            <a:t>микропредпринимателей</a:t>
          </a:r>
          <a:endParaRPr lang="ru-RU" sz="1900" b="1" dirty="0"/>
        </a:p>
      </dgm:t>
    </dgm:pt>
    <dgm:pt modelId="{D60921AA-76AD-415E-ACCA-12FF4668DDEC}" type="parTrans" cxnId="{4EFE7499-9FB2-4397-9180-8FA165F8CC52}">
      <dgm:prSet/>
      <dgm:spPr/>
      <dgm:t>
        <a:bodyPr/>
        <a:lstStyle/>
        <a:p>
          <a:endParaRPr lang="ru-RU"/>
        </a:p>
      </dgm:t>
    </dgm:pt>
    <dgm:pt modelId="{12FFC104-0A64-4487-8A06-74D46A8C227A}" type="sibTrans" cxnId="{4EFE7499-9FB2-4397-9180-8FA165F8CC52}">
      <dgm:prSet/>
      <dgm:spPr/>
      <dgm:t>
        <a:bodyPr/>
        <a:lstStyle/>
        <a:p>
          <a:endParaRPr lang="ru-RU"/>
        </a:p>
      </dgm:t>
    </dgm:pt>
    <dgm:pt modelId="{BF05E066-B6FA-47EC-A6CF-333FBE78541C}">
      <dgm:prSet phldrT="[Текст]" custT="1"/>
      <dgm:spPr/>
      <dgm:t>
        <a:bodyPr/>
        <a:lstStyle/>
        <a:p>
          <a:r>
            <a:rPr lang="ru-RU" sz="2000" b="1" dirty="0" smtClean="0"/>
            <a:t>У поставщика с наименьшим ценовым предложением отсутствует гарантия о заключении с ним договора.</a:t>
          </a:r>
          <a:endParaRPr lang="ru-RU" sz="2000" b="1" dirty="0"/>
        </a:p>
      </dgm:t>
    </dgm:pt>
    <dgm:pt modelId="{6750AB20-6945-4892-917F-D396B4BB7B65}" type="parTrans" cxnId="{7ACAB5C0-C1DB-494A-9C7C-1FB18C07E888}">
      <dgm:prSet/>
      <dgm:spPr/>
      <dgm:t>
        <a:bodyPr/>
        <a:lstStyle/>
        <a:p>
          <a:endParaRPr lang="ru-RU"/>
        </a:p>
      </dgm:t>
    </dgm:pt>
    <dgm:pt modelId="{172F5310-9B44-465E-8380-A9126FABDA0F}" type="sibTrans" cxnId="{7ACAB5C0-C1DB-494A-9C7C-1FB18C07E888}">
      <dgm:prSet/>
      <dgm:spPr/>
      <dgm:t>
        <a:bodyPr/>
        <a:lstStyle/>
        <a:p>
          <a:endParaRPr lang="ru-RU"/>
        </a:p>
      </dgm:t>
    </dgm:pt>
    <dgm:pt modelId="{D33DC772-386E-4398-8C00-AEE5E2407819}" type="pres">
      <dgm:prSet presAssocID="{9E33D088-9318-498A-90AB-13701C3B827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E7C369-507D-4FF2-89ED-7117F2493724}" type="pres">
      <dgm:prSet presAssocID="{9E33D088-9318-498A-90AB-13701C3B827A}" presName="divider" presStyleLbl="fgShp" presStyleIdx="0" presStyleCnt="1"/>
      <dgm:spPr/>
      <dgm:t>
        <a:bodyPr/>
        <a:lstStyle/>
        <a:p>
          <a:endParaRPr lang="ru-RU"/>
        </a:p>
      </dgm:t>
    </dgm:pt>
    <dgm:pt modelId="{D8B5B50C-AF96-4F71-8D72-B17044D2ED13}" type="pres">
      <dgm:prSet presAssocID="{7821CA5C-0658-4B2B-BE0C-5192E9C699FA}" presName="downArrow" presStyleLbl="node1" presStyleIdx="0" presStyleCnt="2"/>
      <dgm:spPr>
        <a:solidFill>
          <a:schemeClr val="accent3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1F02AD03-4F90-4AF7-9EBB-43496350B72D}" type="pres">
      <dgm:prSet presAssocID="{7821CA5C-0658-4B2B-BE0C-5192E9C699FA}" presName="downArrowText" presStyleLbl="revTx" presStyleIdx="0" presStyleCnt="2" custScaleX="183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99A6AC-E941-4675-9491-F29A2C4828C2}" type="pres">
      <dgm:prSet presAssocID="{BF05E066-B6FA-47EC-A6CF-333FBE78541C}" presName="upArrow" presStyleLbl="node1" presStyleIdx="1" presStyleCnt="2"/>
      <dgm:spPr>
        <a:solidFill>
          <a:srgbClr val="BC1A50"/>
        </a:solidFill>
      </dgm:spPr>
      <dgm:t>
        <a:bodyPr/>
        <a:lstStyle/>
        <a:p>
          <a:endParaRPr lang="ru-RU"/>
        </a:p>
      </dgm:t>
    </dgm:pt>
    <dgm:pt modelId="{A00291A4-8B15-4AF8-8E4D-A1A9EE5A26EA}" type="pres">
      <dgm:prSet presAssocID="{BF05E066-B6FA-47EC-A6CF-333FBE78541C}" presName="upArrowText" presStyleLbl="revTx" presStyleIdx="1" presStyleCnt="2" custScaleX="1534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CAB5C0-C1DB-494A-9C7C-1FB18C07E888}" srcId="{9E33D088-9318-498A-90AB-13701C3B827A}" destId="{BF05E066-B6FA-47EC-A6CF-333FBE78541C}" srcOrd="1" destOrd="0" parTransId="{6750AB20-6945-4892-917F-D396B4BB7B65}" sibTransId="{172F5310-9B44-465E-8380-A9126FABDA0F}"/>
    <dgm:cxn modelId="{34AEC201-AB41-416F-9747-AD7330F6DB35}" type="presOf" srcId="{9E33D088-9318-498A-90AB-13701C3B827A}" destId="{D33DC772-386E-4398-8C00-AEE5E2407819}" srcOrd="0" destOrd="0" presId="urn:microsoft.com/office/officeart/2005/8/layout/arrow3"/>
    <dgm:cxn modelId="{A5D6415E-7C28-491E-B818-22217189A19E}" type="presOf" srcId="{7821CA5C-0658-4B2B-BE0C-5192E9C699FA}" destId="{1F02AD03-4F90-4AF7-9EBB-43496350B72D}" srcOrd="0" destOrd="0" presId="urn:microsoft.com/office/officeart/2005/8/layout/arrow3"/>
    <dgm:cxn modelId="{8CB2C56B-7ED0-4EB7-B0CB-FBBFC174ACB2}" type="presOf" srcId="{BF05E066-B6FA-47EC-A6CF-333FBE78541C}" destId="{A00291A4-8B15-4AF8-8E4D-A1A9EE5A26EA}" srcOrd="0" destOrd="0" presId="urn:microsoft.com/office/officeart/2005/8/layout/arrow3"/>
    <dgm:cxn modelId="{4EFE7499-9FB2-4397-9180-8FA165F8CC52}" srcId="{9E33D088-9318-498A-90AB-13701C3B827A}" destId="{7821CA5C-0658-4B2B-BE0C-5192E9C699FA}" srcOrd="0" destOrd="0" parTransId="{D60921AA-76AD-415E-ACCA-12FF4668DDEC}" sibTransId="{12FFC104-0A64-4487-8A06-74D46A8C227A}"/>
    <dgm:cxn modelId="{D310AE24-8221-48AB-A387-4495BD52DBDD}" type="presParOf" srcId="{D33DC772-386E-4398-8C00-AEE5E2407819}" destId="{CFE7C369-507D-4FF2-89ED-7117F2493724}" srcOrd="0" destOrd="0" presId="urn:microsoft.com/office/officeart/2005/8/layout/arrow3"/>
    <dgm:cxn modelId="{408DC95D-799F-4AF2-9516-18EF3BC5DCC5}" type="presParOf" srcId="{D33DC772-386E-4398-8C00-AEE5E2407819}" destId="{D8B5B50C-AF96-4F71-8D72-B17044D2ED13}" srcOrd="1" destOrd="0" presId="urn:microsoft.com/office/officeart/2005/8/layout/arrow3"/>
    <dgm:cxn modelId="{4A1C6008-59A8-453F-88DD-2605FBF9BAB7}" type="presParOf" srcId="{D33DC772-386E-4398-8C00-AEE5E2407819}" destId="{1F02AD03-4F90-4AF7-9EBB-43496350B72D}" srcOrd="2" destOrd="0" presId="urn:microsoft.com/office/officeart/2005/8/layout/arrow3"/>
    <dgm:cxn modelId="{F387035C-02E0-4602-A0D4-1EF4A0545739}" type="presParOf" srcId="{D33DC772-386E-4398-8C00-AEE5E2407819}" destId="{0699A6AC-E941-4675-9491-F29A2C4828C2}" srcOrd="3" destOrd="0" presId="urn:microsoft.com/office/officeart/2005/8/layout/arrow3"/>
    <dgm:cxn modelId="{8CD5036B-0B41-4F7A-8FF2-DF96C73F8EA1}" type="presParOf" srcId="{D33DC772-386E-4398-8C00-AEE5E2407819}" destId="{A00291A4-8B15-4AF8-8E4D-A1A9EE5A26EA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2CCBA72-9574-45F4-8E7A-FFAFC55B1093}" type="doc">
      <dgm:prSet loTypeId="urn:microsoft.com/office/officeart/2005/8/layout/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C8D2221-0CB8-483F-88D4-CD1D2CCAD7FB}">
      <dgm:prSet phldrT="[Текст]" custT="1"/>
      <dgm:spPr/>
      <dgm:t>
        <a:bodyPr/>
        <a:lstStyle/>
        <a:p>
          <a:pPr algn="just"/>
          <a:r>
            <a:rPr lang="ru-RU" sz="2000" dirty="0" smtClean="0">
              <a:latin typeface="+mj-lt"/>
            </a:rPr>
            <a:t>На сайте региональной информационной системы в сфере закупок размещается запрос с приложением технического задания и проекта контракта и указанием стартового ценового предложения</a:t>
          </a:r>
          <a:endParaRPr lang="ru-RU" sz="2000" dirty="0">
            <a:latin typeface="+mj-lt"/>
          </a:endParaRPr>
        </a:p>
      </dgm:t>
    </dgm:pt>
    <dgm:pt modelId="{A97F420B-1A39-41B6-BCA7-AF4B27AE34BB}" type="parTrans" cxnId="{88B7C141-C5D3-4F7B-A28F-E832A86F666F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0225A62B-7F33-4453-A1F1-E41C6A18A933}" type="sibTrans" cxnId="{88B7C141-C5D3-4F7B-A28F-E832A86F666F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D9EE14B8-C7C9-431E-BFAD-CF9AD14CB4BF}">
      <dgm:prSet phldrT="[Текст]" custT="1"/>
      <dgm:spPr/>
      <dgm:t>
        <a:bodyPr/>
        <a:lstStyle/>
        <a:p>
          <a:pPr algn="just"/>
          <a:r>
            <a:rPr lang="ru-RU" sz="2000" dirty="0" smtClean="0">
              <a:latin typeface="+mj-lt"/>
            </a:rPr>
            <a:t>В течении 3-х рабочих дней потенциальные поставщики подают ценовые предложения</a:t>
          </a:r>
          <a:endParaRPr lang="ru-RU" sz="2000" dirty="0">
            <a:latin typeface="+mj-lt"/>
          </a:endParaRPr>
        </a:p>
      </dgm:t>
    </dgm:pt>
    <dgm:pt modelId="{09E9D41F-80D6-4FB0-8389-4B0B8540182C}" type="parTrans" cxnId="{3B635D80-8569-4C8A-BF3E-818EA3677FEB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59E2FE6A-C745-49F3-8240-5BC6D664BF4B}" type="sibTrans" cxnId="{3B635D80-8569-4C8A-BF3E-818EA3677FEB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840FBC18-8E50-402D-BC2F-297F26046B6F}">
      <dgm:prSet phldrT="[Текст]" custT="1"/>
      <dgm:spPr/>
      <dgm:t>
        <a:bodyPr/>
        <a:lstStyle/>
        <a:p>
          <a:r>
            <a:rPr lang="ru-RU" sz="2000" dirty="0" smtClean="0">
              <a:latin typeface="+mj-lt"/>
            </a:rPr>
            <a:t>Подписание контракта</a:t>
          </a:r>
          <a:endParaRPr lang="ru-RU" sz="2000" dirty="0">
            <a:latin typeface="+mj-lt"/>
          </a:endParaRPr>
        </a:p>
      </dgm:t>
    </dgm:pt>
    <dgm:pt modelId="{38DE1B07-02C3-4490-8DBA-3269E4DE4CC4}" type="parTrans" cxnId="{09B2FEC7-94BB-467E-AC5B-6DBCDB798D37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D3ADDDE0-A5A1-40EF-8387-8CC2CEFD5DFF}" type="sibTrans" cxnId="{09B2FEC7-94BB-467E-AC5B-6DBCDB798D37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452B4A5B-C1D6-41E7-81F5-DB273C1F0003}">
      <dgm:prSet phldrT="[Текст]" custT="1"/>
      <dgm:spPr/>
      <dgm:t>
        <a:bodyPr/>
        <a:lstStyle/>
        <a:p>
          <a:pPr algn="just"/>
          <a:r>
            <a:rPr lang="ru-RU" sz="2000" dirty="0" smtClean="0">
              <a:latin typeface="+mj-lt"/>
            </a:rPr>
            <a:t>Заказчик заключает договор по минимальному из полученных предложений с поставщиком, которого определяет самостоятельно</a:t>
          </a:r>
          <a:endParaRPr lang="ru-RU" sz="2000" dirty="0">
            <a:latin typeface="+mj-lt"/>
          </a:endParaRPr>
        </a:p>
      </dgm:t>
    </dgm:pt>
    <dgm:pt modelId="{8A355F25-A1A4-4153-837D-8A1ACCB0CD4D}" type="parTrans" cxnId="{68294127-1793-4B0A-B305-6E56D9B5A16D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99CFAA09-ACC0-416F-B0FF-1A5C561C2BF6}" type="sibTrans" cxnId="{68294127-1793-4B0A-B305-6E56D9B5A16D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1307A132-4DBE-4739-86A5-8DC3400F99CA}">
      <dgm:prSet phldrT="[Текст]" custT="1"/>
      <dgm:spPr/>
      <dgm:t>
        <a:bodyPr/>
        <a:lstStyle/>
        <a:p>
          <a:r>
            <a:rPr lang="ru-RU" sz="2000" dirty="0" smtClean="0">
              <a:latin typeface="+mj-lt"/>
            </a:rPr>
            <a:t>Заказчик получает одно ценовое предложение, которое становится стартовым</a:t>
          </a:r>
          <a:endParaRPr lang="ru-RU" sz="2000" dirty="0">
            <a:latin typeface="+mj-lt"/>
          </a:endParaRPr>
        </a:p>
      </dgm:t>
    </dgm:pt>
    <dgm:pt modelId="{2B5D06BA-0EF1-419E-9577-7C7324E80048}" type="parTrans" cxnId="{BB59356D-CB06-4670-951D-A81A62F3C628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88EDD4AF-2175-411A-AC25-E2C4CCE8484D}" type="sibTrans" cxnId="{BB59356D-CB06-4670-951D-A81A62F3C628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2319D7A4-D0E0-4C92-BB0D-122F4C0A6955}">
      <dgm:prSet phldrT="[Текст]" custT="1"/>
      <dgm:spPr/>
      <dgm:t>
        <a:bodyPr/>
        <a:lstStyle/>
        <a:p>
          <a:r>
            <a:rPr lang="ru-RU" sz="2000" dirty="0" smtClean="0">
              <a:latin typeface="+mj-lt"/>
            </a:rPr>
            <a:t>Получение предложений</a:t>
          </a:r>
          <a:endParaRPr lang="ru-RU" sz="2000" dirty="0">
            <a:latin typeface="+mj-lt"/>
          </a:endParaRPr>
        </a:p>
      </dgm:t>
    </dgm:pt>
    <dgm:pt modelId="{2C1C9B9B-C8F3-4034-A459-957136CFBC57}" type="parTrans" cxnId="{BF3BDC7F-BB10-4207-B221-C2E827A2398B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304C712C-AC6B-464C-9B7C-76A0E12315F6}" type="sibTrans" cxnId="{BF3BDC7F-BB10-4207-B221-C2E827A2398B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636BFB1B-C71F-494B-8E92-5B821B3DC2C9}">
      <dgm:prSet phldrT="[Текст]" custT="1"/>
      <dgm:spPr/>
      <dgm:t>
        <a:bodyPr/>
        <a:lstStyle/>
        <a:p>
          <a:r>
            <a:rPr lang="ru-RU" sz="2000" dirty="0" smtClean="0">
              <a:latin typeface="+mj-lt"/>
            </a:rPr>
            <a:t>Размещение запроса</a:t>
          </a:r>
          <a:endParaRPr lang="ru-RU" sz="2000" dirty="0">
            <a:latin typeface="+mj-lt"/>
          </a:endParaRPr>
        </a:p>
      </dgm:t>
    </dgm:pt>
    <dgm:pt modelId="{8E91186C-CB11-4BC7-A0BD-C3AAAD1D6D1C}" type="parTrans" cxnId="{B3D07D2B-BD6A-4E6B-AE00-60BEFA485B6C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FE7A4F7F-6EBE-4075-9EFC-0E6284C98E9D}" type="sibTrans" cxnId="{B3D07D2B-BD6A-4E6B-AE00-60BEFA485B6C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9C9A3EC8-4A06-48CD-8575-58140D9E6A70}">
      <dgm:prSet phldrT="[Текст]" custT="1"/>
      <dgm:spPr/>
      <dgm:t>
        <a:bodyPr/>
        <a:lstStyle/>
        <a:p>
          <a:r>
            <a:rPr lang="ru-RU" sz="2000" dirty="0" smtClean="0">
              <a:latin typeface="+mj-lt"/>
            </a:rPr>
            <a:t>Старт</a:t>
          </a:r>
          <a:endParaRPr lang="ru-RU" sz="2000" dirty="0">
            <a:latin typeface="+mj-lt"/>
          </a:endParaRPr>
        </a:p>
      </dgm:t>
    </dgm:pt>
    <dgm:pt modelId="{311F2B32-EEB3-4402-B651-A4AC7F358F7F}" type="parTrans" cxnId="{3662424D-0CFC-4B4D-91AF-FAB23B4FA0FB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7E7F10F1-91BD-4383-B214-606C61CD241A}" type="sibTrans" cxnId="{3662424D-0CFC-4B4D-91AF-FAB23B4FA0FB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7DDC7160-AECD-4B11-B366-3F59DC4C19A0}" type="pres">
      <dgm:prSet presAssocID="{22CCBA72-9574-45F4-8E7A-FFAFC55B109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605FDE-EE94-49E5-910B-DD03310E980A}" type="pres">
      <dgm:prSet presAssocID="{9C9A3EC8-4A06-48CD-8575-58140D9E6A70}" presName="parentLin" presStyleCnt="0"/>
      <dgm:spPr/>
      <dgm:t>
        <a:bodyPr/>
        <a:lstStyle/>
        <a:p>
          <a:endParaRPr lang="ru-RU"/>
        </a:p>
      </dgm:t>
    </dgm:pt>
    <dgm:pt modelId="{5EA0D3D7-3BD5-4E38-9844-0AA10F676862}" type="pres">
      <dgm:prSet presAssocID="{9C9A3EC8-4A06-48CD-8575-58140D9E6A7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21CED8A-4EEF-4EFF-879B-97106ED8A3B7}" type="pres">
      <dgm:prSet presAssocID="{9C9A3EC8-4A06-48CD-8575-58140D9E6A7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8634D3-41CA-4FFD-A3E7-4B466ED98E44}" type="pres">
      <dgm:prSet presAssocID="{9C9A3EC8-4A06-48CD-8575-58140D9E6A70}" presName="negativeSpace" presStyleCnt="0"/>
      <dgm:spPr/>
      <dgm:t>
        <a:bodyPr/>
        <a:lstStyle/>
        <a:p>
          <a:endParaRPr lang="ru-RU"/>
        </a:p>
      </dgm:t>
    </dgm:pt>
    <dgm:pt modelId="{4A345014-E195-4D36-B889-59C2F327168D}" type="pres">
      <dgm:prSet presAssocID="{9C9A3EC8-4A06-48CD-8575-58140D9E6A70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C68B51-9893-43AE-BE89-CA44E601FC17}" type="pres">
      <dgm:prSet presAssocID="{7E7F10F1-91BD-4383-B214-606C61CD241A}" presName="spaceBetweenRectangles" presStyleCnt="0"/>
      <dgm:spPr/>
      <dgm:t>
        <a:bodyPr/>
        <a:lstStyle/>
        <a:p>
          <a:endParaRPr lang="ru-RU"/>
        </a:p>
      </dgm:t>
    </dgm:pt>
    <dgm:pt modelId="{2621376D-8077-4FD1-8D64-E220E04E1F9B}" type="pres">
      <dgm:prSet presAssocID="{636BFB1B-C71F-494B-8E92-5B821B3DC2C9}" presName="parentLin" presStyleCnt="0"/>
      <dgm:spPr/>
      <dgm:t>
        <a:bodyPr/>
        <a:lstStyle/>
        <a:p>
          <a:endParaRPr lang="ru-RU"/>
        </a:p>
      </dgm:t>
    </dgm:pt>
    <dgm:pt modelId="{C06DD665-7486-41D7-84A7-003D744C9A2C}" type="pres">
      <dgm:prSet presAssocID="{636BFB1B-C71F-494B-8E92-5B821B3DC2C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B2E6727-6D34-49C3-B0C0-ABC1EEC23572}" type="pres">
      <dgm:prSet presAssocID="{636BFB1B-C71F-494B-8E92-5B821B3DC2C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18FB64-9EEC-4596-9A07-A622C6AF522F}" type="pres">
      <dgm:prSet presAssocID="{636BFB1B-C71F-494B-8E92-5B821B3DC2C9}" presName="negativeSpace" presStyleCnt="0"/>
      <dgm:spPr/>
      <dgm:t>
        <a:bodyPr/>
        <a:lstStyle/>
        <a:p>
          <a:endParaRPr lang="ru-RU"/>
        </a:p>
      </dgm:t>
    </dgm:pt>
    <dgm:pt modelId="{8217EB8E-3A1B-4E96-AF94-5F2CF1B35AE5}" type="pres">
      <dgm:prSet presAssocID="{636BFB1B-C71F-494B-8E92-5B821B3DC2C9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A35103-CAF8-4997-AEA6-FA9E2AFB0214}" type="pres">
      <dgm:prSet presAssocID="{FE7A4F7F-6EBE-4075-9EFC-0E6284C98E9D}" presName="spaceBetweenRectangles" presStyleCnt="0"/>
      <dgm:spPr/>
      <dgm:t>
        <a:bodyPr/>
        <a:lstStyle/>
        <a:p>
          <a:endParaRPr lang="ru-RU"/>
        </a:p>
      </dgm:t>
    </dgm:pt>
    <dgm:pt modelId="{C267CD6B-92A8-45A6-96E9-FB10C19FA155}" type="pres">
      <dgm:prSet presAssocID="{2319D7A4-D0E0-4C92-BB0D-122F4C0A6955}" presName="parentLin" presStyleCnt="0"/>
      <dgm:spPr/>
      <dgm:t>
        <a:bodyPr/>
        <a:lstStyle/>
        <a:p>
          <a:endParaRPr lang="ru-RU"/>
        </a:p>
      </dgm:t>
    </dgm:pt>
    <dgm:pt modelId="{F33C3162-6ECB-4C9F-BE49-C2D148C85DF0}" type="pres">
      <dgm:prSet presAssocID="{2319D7A4-D0E0-4C92-BB0D-122F4C0A6955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A267BF4C-89C2-4A75-A604-2499FEDF218F}" type="pres">
      <dgm:prSet presAssocID="{2319D7A4-D0E0-4C92-BB0D-122F4C0A695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1B6A9-7984-4F61-A49F-3ECB2E7685B0}" type="pres">
      <dgm:prSet presAssocID="{2319D7A4-D0E0-4C92-BB0D-122F4C0A6955}" presName="negativeSpace" presStyleCnt="0"/>
      <dgm:spPr/>
      <dgm:t>
        <a:bodyPr/>
        <a:lstStyle/>
        <a:p>
          <a:endParaRPr lang="ru-RU"/>
        </a:p>
      </dgm:t>
    </dgm:pt>
    <dgm:pt modelId="{DC8BFC4E-82E1-4726-9384-414CE670529B}" type="pres">
      <dgm:prSet presAssocID="{2319D7A4-D0E0-4C92-BB0D-122F4C0A6955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1A31CE-7D4F-42CD-94B6-96F35F6F49CE}" type="pres">
      <dgm:prSet presAssocID="{304C712C-AC6B-464C-9B7C-76A0E12315F6}" presName="spaceBetweenRectangles" presStyleCnt="0"/>
      <dgm:spPr/>
      <dgm:t>
        <a:bodyPr/>
        <a:lstStyle/>
        <a:p>
          <a:endParaRPr lang="ru-RU"/>
        </a:p>
      </dgm:t>
    </dgm:pt>
    <dgm:pt modelId="{F884D2A0-74D3-4271-B8E1-9DAA49B2F6DA}" type="pres">
      <dgm:prSet presAssocID="{840FBC18-8E50-402D-BC2F-297F26046B6F}" presName="parentLin" presStyleCnt="0"/>
      <dgm:spPr/>
      <dgm:t>
        <a:bodyPr/>
        <a:lstStyle/>
        <a:p>
          <a:endParaRPr lang="ru-RU"/>
        </a:p>
      </dgm:t>
    </dgm:pt>
    <dgm:pt modelId="{3E40753C-26FB-481C-9AA5-BC7DF9AD0E81}" type="pres">
      <dgm:prSet presAssocID="{840FBC18-8E50-402D-BC2F-297F26046B6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2AE91D8B-C3EF-4537-9BF4-DA933FC7611E}" type="pres">
      <dgm:prSet presAssocID="{840FBC18-8E50-402D-BC2F-297F26046B6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6C0C0A-1C47-49F5-B8D4-20CC22230181}" type="pres">
      <dgm:prSet presAssocID="{840FBC18-8E50-402D-BC2F-297F26046B6F}" presName="negativeSpace" presStyleCnt="0"/>
      <dgm:spPr/>
      <dgm:t>
        <a:bodyPr/>
        <a:lstStyle/>
        <a:p>
          <a:endParaRPr lang="ru-RU"/>
        </a:p>
      </dgm:t>
    </dgm:pt>
    <dgm:pt modelId="{3C10A851-0385-456F-825F-BE41569110B0}" type="pres">
      <dgm:prSet presAssocID="{840FBC18-8E50-402D-BC2F-297F26046B6F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695CF4-0E51-4941-ABF8-FB20ABF2253F}" type="presOf" srcId="{452B4A5B-C1D6-41E7-81F5-DB273C1F0003}" destId="{3C10A851-0385-456F-825F-BE41569110B0}" srcOrd="0" destOrd="0" presId="urn:microsoft.com/office/officeart/2005/8/layout/list1"/>
    <dgm:cxn modelId="{7A57C783-EB8C-4824-81A0-5538E4B3EA5B}" type="presOf" srcId="{2C8D2221-0CB8-483F-88D4-CD1D2CCAD7FB}" destId="{8217EB8E-3A1B-4E96-AF94-5F2CF1B35AE5}" srcOrd="0" destOrd="0" presId="urn:microsoft.com/office/officeart/2005/8/layout/list1"/>
    <dgm:cxn modelId="{3268E08C-BF31-44D9-94C2-AD8965964EC5}" type="presOf" srcId="{636BFB1B-C71F-494B-8E92-5B821B3DC2C9}" destId="{C06DD665-7486-41D7-84A7-003D744C9A2C}" srcOrd="0" destOrd="0" presId="urn:microsoft.com/office/officeart/2005/8/layout/list1"/>
    <dgm:cxn modelId="{9C4B11D9-E17D-4C00-B95C-5CA3549B1020}" type="presOf" srcId="{636BFB1B-C71F-494B-8E92-5B821B3DC2C9}" destId="{CB2E6727-6D34-49C3-B0C0-ABC1EEC23572}" srcOrd="1" destOrd="0" presId="urn:microsoft.com/office/officeart/2005/8/layout/list1"/>
    <dgm:cxn modelId="{B3D07D2B-BD6A-4E6B-AE00-60BEFA485B6C}" srcId="{22CCBA72-9574-45F4-8E7A-FFAFC55B1093}" destId="{636BFB1B-C71F-494B-8E92-5B821B3DC2C9}" srcOrd="1" destOrd="0" parTransId="{8E91186C-CB11-4BC7-A0BD-C3AAAD1D6D1C}" sibTransId="{FE7A4F7F-6EBE-4075-9EFC-0E6284C98E9D}"/>
    <dgm:cxn modelId="{88B7C141-C5D3-4F7B-A28F-E832A86F666F}" srcId="{636BFB1B-C71F-494B-8E92-5B821B3DC2C9}" destId="{2C8D2221-0CB8-483F-88D4-CD1D2CCAD7FB}" srcOrd="0" destOrd="0" parTransId="{A97F420B-1A39-41B6-BCA7-AF4B27AE34BB}" sibTransId="{0225A62B-7F33-4453-A1F1-E41C6A18A933}"/>
    <dgm:cxn modelId="{4E6F3884-5B35-4865-B9E1-A51BB8401C86}" type="presOf" srcId="{2319D7A4-D0E0-4C92-BB0D-122F4C0A6955}" destId="{F33C3162-6ECB-4C9F-BE49-C2D148C85DF0}" srcOrd="0" destOrd="0" presId="urn:microsoft.com/office/officeart/2005/8/layout/list1"/>
    <dgm:cxn modelId="{68294127-1793-4B0A-B305-6E56D9B5A16D}" srcId="{840FBC18-8E50-402D-BC2F-297F26046B6F}" destId="{452B4A5B-C1D6-41E7-81F5-DB273C1F0003}" srcOrd="0" destOrd="0" parTransId="{8A355F25-A1A4-4153-837D-8A1ACCB0CD4D}" sibTransId="{99CFAA09-ACC0-416F-B0FF-1A5C561C2BF6}"/>
    <dgm:cxn modelId="{BF20B412-74D9-48EB-A596-09F277C37CBA}" type="presOf" srcId="{840FBC18-8E50-402D-BC2F-297F26046B6F}" destId="{3E40753C-26FB-481C-9AA5-BC7DF9AD0E81}" srcOrd="0" destOrd="0" presId="urn:microsoft.com/office/officeart/2005/8/layout/list1"/>
    <dgm:cxn modelId="{323F4EC6-AF62-4DDF-8521-0EB95AA6EA97}" type="presOf" srcId="{840FBC18-8E50-402D-BC2F-297F26046B6F}" destId="{2AE91D8B-C3EF-4537-9BF4-DA933FC7611E}" srcOrd="1" destOrd="0" presId="urn:microsoft.com/office/officeart/2005/8/layout/list1"/>
    <dgm:cxn modelId="{F2206A6C-BA54-4913-AB48-01C2220323D6}" type="presOf" srcId="{D9EE14B8-C7C9-431E-BFAD-CF9AD14CB4BF}" destId="{DC8BFC4E-82E1-4726-9384-414CE670529B}" srcOrd="0" destOrd="0" presId="urn:microsoft.com/office/officeart/2005/8/layout/list1"/>
    <dgm:cxn modelId="{BB59356D-CB06-4670-951D-A81A62F3C628}" srcId="{9C9A3EC8-4A06-48CD-8575-58140D9E6A70}" destId="{1307A132-4DBE-4739-86A5-8DC3400F99CA}" srcOrd="0" destOrd="0" parTransId="{2B5D06BA-0EF1-419E-9577-7C7324E80048}" sibTransId="{88EDD4AF-2175-411A-AC25-E2C4CCE8484D}"/>
    <dgm:cxn modelId="{BF3BDC7F-BB10-4207-B221-C2E827A2398B}" srcId="{22CCBA72-9574-45F4-8E7A-FFAFC55B1093}" destId="{2319D7A4-D0E0-4C92-BB0D-122F4C0A6955}" srcOrd="2" destOrd="0" parTransId="{2C1C9B9B-C8F3-4034-A459-957136CFBC57}" sibTransId="{304C712C-AC6B-464C-9B7C-76A0E12315F6}"/>
    <dgm:cxn modelId="{A106A3F3-3FB4-4D59-B034-E36DCE8D157C}" type="presOf" srcId="{1307A132-4DBE-4739-86A5-8DC3400F99CA}" destId="{4A345014-E195-4D36-B889-59C2F327168D}" srcOrd="0" destOrd="0" presId="urn:microsoft.com/office/officeart/2005/8/layout/list1"/>
    <dgm:cxn modelId="{09B2FEC7-94BB-467E-AC5B-6DBCDB798D37}" srcId="{22CCBA72-9574-45F4-8E7A-FFAFC55B1093}" destId="{840FBC18-8E50-402D-BC2F-297F26046B6F}" srcOrd="3" destOrd="0" parTransId="{38DE1B07-02C3-4490-8DBA-3269E4DE4CC4}" sibTransId="{D3ADDDE0-A5A1-40EF-8387-8CC2CEFD5DFF}"/>
    <dgm:cxn modelId="{15705330-2CFA-4F27-BAFD-9170F36319FA}" type="presOf" srcId="{9C9A3EC8-4A06-48CD-8575-58140D9E6A70}" destId="{221CED8A-4EEF-4EFF-879B-97106ED8A3B7}" srcOrd="1" destOrd="0" presId="urn:microsoft.com/office/officeart/2005/8/layout/list1"/>
    <dgm:cxn modelId="{3662424D-0CFC-4B4D-91AF-FAB23B4FA0FB}" srcId="{22CCBA72-9574-45F4-8E7A-FFAFC55B1093}" destId="{9C9A3EC8-4A06-48CD-8575-58140D9E6A70}" srcOrd="0" destOrd="0" parTransId="{311F2B32-EEB3-4402-B651-A4AC7F358F7F}" sibTransId="{7E7F10F1-91BD-4383-B214-606C61CD241A}"/>
    <dgm:cxn modelId="{9F0BFDB4-FF60-49D7-A86F-5B4083E9E7D1}" type="presOf" srcId="{2319D7A4-D0E0-4C92-BB0D-122F4C0A6955}" destId="{A267BF4C-89C2-4A75-A604-2499FEDF218F}" srcOrd="1" destOrd="0" presId="urn:microsoft.com/office/officeart/2005/8/layout/list1"/>
    <dgm:cxn modelId="{810F7859-D585-45BB-9896-37E491C157A5}" type="presOf" srcId="{9C9A3EC8-4A06-48CD-8575-58140D9E6A70}" destId="{5EA0D3D7-3BD5-4E38-9844-0AA10F676862}" srcOrd="0" destOrd="0" presId="urn:microsoft.com/office/officeart/2005/8/layout/list1"/>
    <dgm:cxn modelId="{3B635D80-8569-4C8A-BF3E-818EA3677FEB}" srcId="{2319D7A4-D0E0-4C92-BB0D-122F4C0A6955}" destId="{D9EE14B8-C7C9-431E-BFAD-CF9AD14CB4BF}" srcOrd="0" destOrd="0" parTransId="{09E9D41F-80D6-4FB0-8389-4B0B8540182C}" sibTransId="{59E2FE6A-C745-49F3-8240-5BC6D664BF4B}"/>
    <dgm:cxn modelId="{BFC301BD-89D7-43A0-828D-E3FBB8DAACE1}" type="presOf" srcId="{22CCBA72-9574-45F4-8E7A-FFAFC55B1093}" destId="{7DDC7160-AECD-4B11-B366-3F59DC4C19A0}" srcOrd="0" destOrd="0" presId="urn:microsoft.com/office/officeart/2005/8/layout/list1"/>
    <dgm:cxn modelId="{7E1F387C-97D2-4E91-A0BA-D267ED94CC87}" type="presParOf" srcId="{7DDC7160-AECD-4B11-B366-3F59DC4C19A0}" destId="{4F605FDE-EE94-49E5-910B-DD03310E980A}" srcOrd="0" destOrd="0" presId="urn:microsoft.com/office/officeart/2005/8/layout/list1"/>
    <dgm:cxn modelId="{D3F01A56-EE01-4FBD-BC68-E51017928D6E}" type="presParOf" srcId="{4F605FDE-EE94-49E5-910B-DD03310E980A}" destId="{5EA0D3D7-3BD5-4E38-9844-0AA10F676862}" srcOrd="0" destOrd="0" presId="urn:microsoft.com/office/officeart/2005/8/layout/list1"/>
    <dgm:cxn modelId="{18801FC3-8ECF-41F2-A740-1FC8B7F34350}" type="presParOf" srcId="{4F605FDE-EE94-49E5-910B-DD03310E980A}" destId="{221CED8A-4EEF-4EFF-879B-97106ED8A3B7}" srcOrd="1" destOrd="0" presId="urn:microsoft.com/office/officeart/2005/8/layout/list1"/>
    <dgm:cxn modelId="{167ECADD-3D11-40B4-B8F4-1C5BEA43743D}" type="presParOf" srcId="{7DDC7160-AECD-4B11-B366-3F59DC4C19A0}" destId="{208634D3-41CA-4FFD-A3E7-4B466ED98E44}" srcOrd="1" destOrd="0" presId="urn:microsoft.com/office/officeart/2005/8/layout/list1"/>
    <dgm:cxn modelId="{FF3FA572-245B-41CC-96EF-ED5259AADC59}" type="presParOf" srcId="{7DDC7160-AECD-4B11-B366-3F59DC4C19A0}" destId="{4A345014-E195-4D36-B889-59C2F327168D}" srcOrd="2" destOrd="0" presId="urn:microsoft.com/office/officeart/2005/8/layout/list1"/>
    <dgm:cxn modelId="{F5FEC734-1291-44BA-AEE8-ADCFF7BB8D3B}" type="presParOf" srcId="{7DDC7160-AECD-4B11-B366-3F59DC4C19A0}" destId="{2BC68B51-9893-43AE-BE89-CA44E601FC17}" srcOrd="3" destOrd="0" presId="urn:microsoft.com/office/officeart/2005/8/layout/list1"/>
    <dgm:cxn modelId="{E7EC15D0-1138-4CFF-AC47-686561500D9E}" type="presParOf" srcId="{7DDC7160-AECD-4B11-B366-3F59DC4C19A0}" destId="{2621376D-8077-4FD1-8D64-E220E04E1F9B}" srcOrd="4" destOrd="0" presId="urn:microsoft.com/office/officeart/2005/8/layout/list1"/>
    <dgm:cxn modelId="{9417727F-94DB-42B8-B00C-2FCB8B7FDDDC}" type="presParOf" srcId="{2621376D-8077-4FD1-8D64-E220E04E1F9B}" destId="{C06DD665-7486-41D7-84A7-003D744C9A2C}" srcOrd="0" destOrd="0" presId="urn:microsoft.com/office/officeart/2005/8/layout/list1"/>
    <dgm:cxn modelId="{00BF4244-14E7-491A-8DEB-917ECCCDABD4}" type="presParOf" srcId="{2621376D-8077-4FD1-8D64-E220E04E1F9B}" destId="{CB2E6727-6D34-49C3-B0C0-ABC1EEC23572}" srcOrd="1" destOrd="0" presId="urn:microsoft.com/office/officeart/2005/8/layout/list1"/>
    <dgm:cxn modelId="{0B1C84BB-5B0A-45B0-96CD-A24DCBD44161}" type="presParOf" srcId="{7DDC7160-AECD-4B11-B366-3F59DC4C19A0}" destId="{C518FB64-9EEC-4596-9A07-A622C6AF522F}" srcOrd="5" destOrd="0" presId="urn:microsoft.com/office/officeart/2005/8/layout/list1"/>
    <dgm:cxn modelId="{D79504BC-C74B-41A0-865A-07D45F80AF1D}" type="presParOf" srcId="{7DDC7160-AECD-4B11-B366-3F59DC4C19A0}" destId="{8217EB8E-3A1B-4E96-AF94-5F2CF1B35AE5}" srcOrd="6" destOrd="0" presId="urn:microsoft.com/office/officeart/2005/8/layout/list1"/>
    <dgm:cxn modelId="{EF5A16A4-1C6C-4EF2-8C65-0C49810684F9}" type="presParOf" srcId="{7DDC7160-AECD-4B11-B366-3F59DC4C19A0}" destId="{DBA35103-CAF8-4997-AEA6-FA9E2AFB0214}" srcOrd="7" destOrd="0" presId="urn:microsoft.com/office/officeart/2005/8/layout/list1"/>
    <dgm:cxn modelId="{0B089E2C-1AA0-4569-BBD2-8947629079A0}" type="presParOf" srcId="{7DDC7160-AECD-4B11-B366-3F59DC4C19A0}" destId="{C267CD6B-92A8-45A6-96E9-FB10C19FA155}" srcOrd="8" destOrd="0" presId="urn:microsoft.com/office/officeart/2005/8/layout/list1"/>
    <dgm:cxn modelId="{0613479D-EEA5-45AF-8EE8-D527826782FB}" type="presParOf" srcId="{C267CD6B-92A8-45A6-96E9-FB10C19FA155}" destId="{F33C3162-6ECB-4C9F-BE49-C2D148C85DF0}" srcOrd="0" destOrd="0" presId="urn:microsoft.com/office/officeart/2005/8/layout/list1"/>
    <dgm:cxn modelId="{F0EDD0F9-EAA5-4CFD-8C17-61F0534131E3}" type="presParOf" srcId="{C267CD6B-92A8-45A6-96E9-FB10C19FA155}" destId="{A267BF4C-89C2-4A75-A604-2499FEDF218F}" srcOrd="1" destOrd="0" presId="urn:microsoft.com/office/officeart/2005/8/layout/list1"/>
    <dgm:cxn modelId="{17983054-66D6-4FE4-8ADE-76E04253E0B1}" type="presParOf" srcId="{7DDC7160-AECD-4B11-B366-3F59DC4C19A0}" destId="{20C1B6A9-7984-4F61-A49F-3ECB2E7685B0}" srcOrd="9" destOrd="0" presId="urn:microsoft.com/office/officeart/2005/8/layout/list1"/>
    <dgm:cxn modelId="{16066902-A20C-4D5A-BB67-E8820AFA78B4}" type="presParOf" srcId="{7DDC7160-AECD-4B11-B366-3F59DC4C19A0}" destId="{DC8BFC4E-82E1-4726-9384-414CE670529B}" srcOrd="10" destOrd="0" presId="urn:microsoft.com/office/officeart/2005/8/layout/list1"/>
    <dgm:cxn modelId="{82D80BB9-019F-4A3A-A626-7FDE34C9AA64}" type="presParOf" srcId="{7DDC7160-AECD-4B11-B366-3F59DC4C19A0}" destId="{E51A31CE-7D4F-42CD-94B6-96F35F6F49CE}" srcOrd="11" destOrd="0" presId="urn:microsoft.com/office/officeart/2005/8/layout/list1"/>
    <dgm:cxn modelId="{F5B520D9-BB7C-423E-B860-30E6FEADD1E0}" type="presParOf" srcId="{7DDC7160-AECD-4B11-B366-3F59DC4C19A0}" destId="{F884D2A0-74D3-4271-B8E1-9DAA49B2F6DA}" srcOrd="12" destOrd="0" presId="urn:microsoft.com/office/officeart/2005/8/layout/list1"/>
    <dgm:cxn modelId="{A8F3B3F0-1BDC-4A7A-A956-7D0D280F9B49}" type="presParOf" srcId="{F884D2A0-74D3-4271-B8E1-9DAA49B2F6DA}" destId="{3E40753C-26FB-481C-9AA5-BC7DF9AD0E81}" srcOrd="0" destOrd="0" presId="urn:microsoft.com/office/officeart/2005/8/layout/list1"/>
    <dgm:cxn modelId="{7A389D8A-530F-469B-9C15-C9E54069BCA7}" type="presParOf" srcId="{F884D2A0-74D3-4271-B8E1-9DAA49B2F6DA}" destId="{2AE91D8B-C3EF-4537-9BF4-DA933FC7611E}" srcOrd="1" destOrd="0" presId="urn:microsoft.com/office/officeart/2005/8/layout/list1"/>
    <dgm:cxn modelId="{57EF2B94-A86C-43C9-97AB-BBE6BC3FE510}" type="presParOf" srcId="{7DDC7160-AECD-4B11-B366-3F59DC4C19A0}" destId="{2F6C0C0A-1C47-49F5-B8D4-20CC22230181}" srcOrd="13" destOrd="0" presId="urn:microsoft.com/office/officeart/2005/8/layout/list1"/>
    <dgm:cxn modelId="{C733215E-214E-44EB-B052-2387A4E97AE8}" type="presParOf" srcId="{7DDC7160-AECD-4B11-B366-3F59DC4C19A0}" destId="{3C10A851-0385-456F-825F-BE41569110B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2CCBA72-9574-45F4-8E7A-FFAFC55B1093}" type="doc">
      <dgm:prSet loTypeId="urn:microsoft.com/office/officeart/2005/8/layout/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C8D2221-0CB8-483F-88D4-CD1D2CCAD7FB}">
      <dgm:prSet phldrT="[Текст]" custT="1"/>
      <dgm:spPr/>
      <dgm:t>
        <a:bodyPr/>
        <a:lstStyle/>
        <a:p>
          <a:pPr algn="just"/>
          <a:r>
            <a:rPr lang="ru-RU" sz="2000" dirty="0" smtClean="0"/>
            <a:t>Потенциальный поставщик на сайте региональной информационной системы в сфере закупок отслеживает интересующие его запросы</a:t>
          </a:r>
          <a:endParaRPr lang="ru-RU" sz="2000" dirty="0"/>
        </a:p>
      </dgm:t>
    </dgm:pt>
    <dgm:pt modelId="{A97F420B-1A39-41B6-BCA7-AF4B27AE34BB}" type="parTrans" cxnId="{88B7C141-C5D3-4F7B-A28F-E832A86F666F}">
      <dgm:prSet/>
      <dgm:spPr/>
      <dgm:t>
        <a:bodyPr/>
        <a:lstStyle/>
        <a:p>
          <a:endParaRPr lang="ru-RU" sz="2000"/>
        </a:p>
      </dgm:t>
    </dgm:pt>
    <dgm:pt modelId="{0225A62B-7F33-4453-A1F1-E41C6A18A933}" type="sibTrans" cxnId="{88B7C141-C5D3-4F7B-A28F-E832A86F666F}">
      <dgm:prSet/>
      <dgm:spPr/>
      <dgm:t>
        <a:bodyPr/>
        <a:lstStyle/>
        <a:p>
          <a:endParaRPr lang="ru-RU" sz="2000"/>
        </a:p>
      </dgm:t>
    </dgm:pt>
    <dgm:pt modelId="{D9EE14B8-C7C9-431E-BFAD-CF9AD14CB4BF}">
      <dgm:prSet phldrT="[Текст]" custT="1"/>
      <dgm:spPr/>
      <dgm:t>
        <a:bodyPr/>
        <a:lstStyle/>
        <a:p>
          <a:pPr algn="just"/>
          <a:r>
            <a:rPr lang="ru-RU" sz="2000" dirty="0" smtClean="0"/>
            <a:t>В течении 3-х рабочих дней потенциальные поставщики подают ценовые предложения</a:t>
          </a:r>
          <a:endParaRPr lang="ru-RU" sz="2000" dirty="0"/>
        </a:p>
      </dgm:t>
    </dgm:pt>
    <dgm:pt modelId="{09E9D41F-80D6-4FB0-8389-4B0B8540182C}" type="parTrans" cxnId="{3B635D80-8569-4C8A-BF3E-818EA3677FEB}">
      <dgm:prSet/>
      <dgm:spPr/>
      <dgm:t>
        <a:bodyPr/>
        <a:lstStyle/>
        <a:p>
          <a:endParaRPr lang="ru-RU" sz="2000"/>
        </a:p>
      </dgm:t>
    </dgm:pt>
    <dgm:pt modelId="{59E2FE6A-C745-49F3-8240-5BC6D664BF4B}" type="sibTrans" cxnId="{3B635D80-8569-4C8A-BF3E-818EA3677FEB}">
      <dgm:prSet/>
      <dgm:spPr/>
      <dgm:t>
        <a:bodyPr/>
        <a:lstStyle/>
        <a:p>
          <a:endParaRPr lang="ru-RU" sz="2000"/>
        </a:p>
      </dgm:t>
    </dgm:pt>
    <dgm:pt modelId="{840FBC18-8E50-402D-BC2F-297F26046B6F}">
      <dgm:prSet phldrT="[Текст]" custT="1"/>
      <dgm:spPr/>
      <dgm:t>
        <a:bodyPr/>
        <a:lstStyle/>
        <a:p>
          <a:r>
            <a:rPr lang="ru-RU" sz="2000" dirty="0" smtClean="0"/>
            <a:t>Подписание контракта</a:t>
          </a:r>
          <a:endParaRPr lang="ru-RU" sz="2000" dirty="0"/>
        </a:p>
      </dgm:t>
    </dgm:pt>
    <dgm:pt modelId="{38DE1B07-02C3-4490-8DBA-3269E4DE4CC4}" type="parTrans" cxnId="{09B2FEC7-94BB-467E-AC5B-6DBCDB798D37}">
      <dgm:prSet/>
      <dgm:spPr/>
      <dgm:t>
        <a:bodyPr/>
        <a:lstStyle/>
        <a:p>
          <a:endParaRPr lang="ru-RU" sz="2000"/>
        </a:p>
      </dgm:t>
    </dgm:pt>
    <dgm:pt modelId="{D3ADDDE0-A5A1-40EF-8387-8CC2CEFD5DFF}" type="sibTrans" cxnId="{09B2FEC7-94BB-467E-AC5B-6DBCDB798D37}">
      <dgm:prSet/>
      <dgm:spPr/>
      <dgm:t>
        <a:bodyPr/>
        <a:lstStyle/>
        <a:p>
          <a:endParaRPr lang="ru-RU" sz="2000"/>
        </a:p>
      </dgm:t>
    </dgm:pt>
    <dgm:pt modelId="{452B4A5B-C1D6-41E7-81F5-DB273C1F0003}">
      <dgm:prSet phldrT="[Текст]" custT="1"/>
      <dgm:spPr/>
      <dgm:t>
        <a:bodyPr/>
        <a:lstStyle/>
        <a:p>
          <a:pPr algn="just"/>
          <a:r>
            <a:rPr lang="ru-RU" sz="2000" dirty="0" smtClean="0"/>
            <a:t>Заказчик заключает договор по минимальному из полученных предложений с поставщиком, которого определяет самостоятельно</a:t>
          </a:r>
          <a:endParaRPr lang="ru-RU" sz="2000" dirty="0"/>
        </a:p>
      </dgm:t>
    </dgm:pt>
    <dgm:pt modelId="{8A355F25-A1A4-4153-837D-8A1ACCB0CD4D}" type="parTrans" cxnId="{68294127-1793-4B0A-B305-6E56D9B5A16D}">
      <dgm:prSet/>
      <dgm:spPr/>
      <dgm:t>
        <a:bodyPr/>
        <a:lstStyle/>
        <a:p>
          <a:endParaRPr lang="ru-RU" sz="2000"/>
        </a:p>
      </dgm:t>
    </dgm:pt>
    <dgm:pt modelId="{99CFAA09-ACC0-416F-B0FF-1A5C561C2BF6}" type="sibTrans" cxnId="{68294127-1793-4B0A-B305-6E56D9B5A16D}">
      <dgm:prSet/>
      <dgm:spPr/>
      <dgm:t>
        <a:bodyPr/>
        <a:lstStyle/>
        <a:p>
          <a:endParaRPr lang="ru-RU" sz="2000"/>
        </a:p>
      </dgm:t>
    </dgm:pt>
    <dgm:pt modelId="{1307A132-4DBE-4739-86A5-8DC3400F99CA}">
      <dgm:prSet phldrT="[Текст]" custT="1"/>
      <dgm:spPr/>
      <dgm:t>
        <a:bodyPr/>
        <a:lstStyle/>
        <a:p>
          <a:r>
            <a:rPr lang="ru-RU" sz="2000" dirty="0" smtClean="0"/>
            <a:t>Вход в закрытую часть сервиса (Только зарегистрированные пользователи)</a:t>
          </a:r>
          <a:endParaRPr lang="ru-RU" sz="2000" dirty="0"/>
        </a:p>
      </dgm:t>
    </dgm:pt>
    <dgm:pt modelId="{2B5D06BA-0EF1-419E-9577-7C7324E80048}" type="parTrans" cxnId="{BB59356D-CB06-4670-951D-A81A62F3C628}">
      <dgm:prSet/>
      <dgm:spPr/>
      <dgm:t>
        <a:bodyPr/>
        <a:lstStyle/>
        <a:p>
          <a:endParaRPr lang="ru-RU" sz="2000"/>
        </a:p>
      </dgm:t>
    </dgm:pt>
    <dgm:pt modelId="{88EDD4AF-2175-411A-AC25-E2C4CCE8484D}" type="sibTrans" cxnId="{BB59356D-CB06-4670-951D-A81A62F3C628}">
      <dgm:prSet/>
      <dgm:spPr/>
      <dgm:t>
        <a:bodyPr/>
        <a:lstStyle/>
        <a:p>
          <a:endParaRPr lang="ru-RU" sz="2000"/>
        </a:p>
      </dgm:t>
    </dgm:pt>
    <dgm:pt modelId="{2319D7A4-D0E0-4C92-BB0D-122F4C0A6955}">
      <dgm:prSet phldrT="[Текст]" custT="1"/>
      <dgm:spPr/>
      <dgm:t>
        <a:bodyPr/>
        <a:lstStyle/>
        <a:p>
          <a:r>
            <a:rPr lang="ru-RU" sz="2000" dirty="0" smtClean="0"/>
            <a:t>Подача предложений</a:t>
          </a:r>
          <a:endParaRPr lang="ru-RU" sz="2000" dirty="0"/>
        </a:p>
      </dgm:t>
    </dgm:pt>
    <dgm:pt modelId="{2C1C9B9B-C8F3-4034-A459-957136CFBC57}" type="parTrans" cxnId="{BF3BDC7F-BB10-4207-B221-C2E827A2398B}">
      <dgm:prSet/>
      <dgm:spPr/>
      <dgm:t>
        <a:bodyPr/>
        <a:lstStyle/>
        <a:p>
          <a:endParaRPr lang="ru-RU" sz="2000"/>
        </a:p>
      </dgm:t>
    </dgm:pt>
    <dgm:pt modelId="{304C712C-AC6B-464C-9B7C-76A0E12315F6}" type="sibTrans" cxnId="{BF3BDC7F-BB10-4207-B221-C2E827A2398B}">
      <dgm:prSet/>
      <dgm:spPr/>
      <dgm:t>
        <a:bodyPr/>
        <a:lstStyle/>
        <a:p>
          <a:endParaRPr lang="ru-RU" sz="2000"/>
        </a:p>
      </dgm:t>
    </dgm:pt>
    <dgm:pt modelId="{636BFB1B-C71F-494B-8E92-5B821B3DC2C9}">
      <dgm:prSet phldrT="[Текст]" custT="1"/>
      <dgm:spPr/>
      <dgm:t>
        <a:bodyPr/>
        <a:lstStyle/>
        <a:p>
          <a:r>
            <a:rPr lang="ru-RU" sz="2000" dirty="0" smtClean="0"/>
            <a:t>Мониторинг</a:t>
          </a:r>
          <a:endParaRPr lang="ru-RU" sz="2000" dirty="0"/>
        </a:p>
      </dgm:t>
    </dgm:pt>
    <dgm:pt modelId="{8E91186C-CB11-4BC7-A0BD-C3AAAD1D6D1C}" type="parTrans" cxnId="{B3D07D2B-BD6A-4E6B-AE00-60BEFA485B6C}">
      <dgm:prSet/>
      <dgm:spPr/>
      <dgm:t>
        <a:bodyPr/>
        <a:lstStyle/>
        <a:p>
          <a:endParaRPr lang="ru-RU" sz="2000"/>
        </a:p>
      </dgm:t>
    </dgm:pt>
    <dgm:pt modelId="{FE7A4F7F-6EBE-4075-9EFC-0E6284C98E9D}" type="sibTrans" cxnId="{B3D07D2B-BD6A-4E6B-AE00-60BEFA485B6C}">
      <dgm:prSet/>
      <dgm:spPr/>
      <dgm:t>
        <a:bodyPr/>
        <a:lstStyle/>
        <a:p>
          <a:endParaRPr lang="ru-RU" sz="2000"/>
        </a:p>
      </dgm:t>
    </dgm:pt>
    <dgm:pt modelId="{9C9A3EC8-4A06-48CD-8575-58140D9E6A70}">
      <dgm:prSet phldrT="[Текст]" custT="1"/>
      <dgm:spPr/>
      <dgm:t>
        <a:bodyPr/>
        <a:lstStyle/>
        <a:p>
          <a:r>
            <a:rPr lang="ru-RU" sz="2000" dirty="0" smtClean="0"/>
            <a:t>Старт</a:t>
          </a:r>
          <a:endParaRPr lang="ru-RU" sz="2000" dirty="0"/>
        </a:p>
      </dgm:t>
    </dgm:pt>
    <dgm:pt modelId="{311F2B32-EEB3-4402-B651-A4AC7F358F7F}" type="parTrans" cxnId="{3662424D-0CFC-4B4D-91AF-FAB23B4FA0FB}">
      <dgm:prSet/>
      <dgm:spPr/>
      <dgm:t>
        <a:bodyPr/>
        <a:lstStyle/>
        <a:p>
          <a:endParaRPr lang="ru-RU" sz="2000"/>
        </a:p>
      </dgm:t>
    </dgm:pt>
    <dgm:pt modelId="{7E7F10F1-91BD-4383-B214-606C61CD241A}" type="sibTrans" cxnId="{3662424D-0CFC-4B4D-91AF-FAB23B4FA0FB}">
      <dgm:prSet/>
      <dgm:spPr/>
      <dgm:t>
        <a:bodyPr/>
        <a:lstStyle/>
        <a:p>
          <a:endParaRPr lang="ru-RU" sz="2000"/>
        </a:p>
      </dgm:t>
    </dgm:pt>
    <dgm:pt modelId="{7DDC7160-AECD-4B11-B366-3F59DC4C19A0}" type="pres">
      <dgm:prSet presAssocID="{22CCBA72-9574-45F4-8E7A-FFAFC55B109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605FDE-EE94-49E5-910B-DD03310E980A}" type="pres">
      <dgm:prSet presAssocID="{9C9A3EC8-4A06-48CD-8575-58140D9E6A70}" presName="parentLin" presStyleCnt="0"/>
      <dgm:spPr/>
      <dgm:t>
        <a:bodyPr/>
        <a:lstStyle/>
        <a:p>
          <a:endParaRPr lang="ru-RU"/>
        </a:p>
      </dgm:t>
    </dgm:pt>
    <dgm:pt modelId="{5EA0D3D7-3BD5-4E38-9844-0AA10F676862}" type="pres">
      <dgm:prSet presAssocID="{9C9A3EC8-4A06-48CD-8575-58140D9E6A7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21CED8A-4EEF-4EFF-879B-97106ED8A3B7}" type="pres">
      <dgm:prSet presAssocID="{9C9A3EC8-4A06-48CD-8575-58140D9E6A7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8634D3-41CA-4FFD-A3E7-4B466ED98E44}" type="pres">
      <dgm:prSet presAssocID="{9C9A3EC8-4A06-48CD-8575-58140D9E6A70}" presName="negativeSpace" presStyleCnt="0"/>
      <dgm:spPr/>
      <dgm:t>
        <a:bodyPr/>
        <a:lstStyle/>
        <a:p>
          <a:endParaRPr lang="ru-RU"/>
        </a:p>
      </dgm:t>
    </dgm:pt>
    <dgm:pt modelId="{4A345014-E195-4D36-B889-59C2F327168D}" type="pres">
      <dgm:prSet presAssocID="{9C9A3EC8-4A06-48CD-8575-58140D9E6A70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C68B51-9893-43AE-BE89-CA44E601FC17}" type="pres">
      <dgm:prSet presAssocID="{7E7F10F1-91BD-4383-B214-606C61CD241A}" presName="spaceBetweenRectangles" presStyleCnt="0"/>
      <dgm:spPr/>
      <dgm:t>
        <a:bodyPr/>
        <a:lstStyle/>
        <a:p>
          <a:endParaRPr lang="ru-RU"/>
        </a:p>
      </dgm:t>
    </dgm:pt>
    <dgm:pt modelId="{2621376D-8077-4FD1-8D64-E220E04E1F9B}" type="pres">
      <dgm:prSet presAssocID="{636BFB1B-C71F-494B-8E92-5B821B3DC2C9}" presName="parentLin" presStyleCnt="0"/>
      <dgm:spPr/>
      <dgm:t>
        <a:bodyPr/>
        <a:lstStyle/>
        <a:p>
          <a:endParaRPr lang="ru-RU"/>
        </a:p>
      </dgm:t>
    </dgm:pt>
    <dgm:pt modelId="{C06DD665-7486-41D7-84A7-003D744C9A2C}" type="pres">
      <dgm:prSet presAssocID="{636BFB1B-C71F-494B-8E92-5B821B3DC2C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B2E6727-6D34-49C3-B0C0-ABC1EEC23572}" type="pres">
      <dgm:prSet presAssocID="{636BFB1B-C71F-494B-8E92-5B821B3DC2C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18FB64-9EEC-4596-9A07-A622C6AF522F}" type="pres">
      <dgm:prSet presAssocID="{636BFB1B-C71F-494B-8E92-5B821B3DC2C9}" presName="negativeSpace" presStyleCnt="0"/>
      <dgm:spPr/>
      <dgm:t>
        <a:bodyPr/>
        <a:lstStyle/>
        <a:p>
          <a:endParaRPr lang="ru-RU"/>
        </a:p>
      </dgm:t>
    </dgm:pt>
    <dgm:pt modelId="{8217EB8E-3A1B-4E96-AF94-5F2CF1B35AE5}" type="pres">
      <dgm:prSet presAssocID="{636BFB1B-C71F-494B-8E92-5B821B3DC2C9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A35103-CAF8-4997-AEA6-FA9E2AFB0214}" type="pres">
      <dgm:prSet presAssocID="{FE7A4F7F-6EBE-4075-9EFC-0E6284C98E9D}" presName="spaceBetweenRectangles" presStyleCnt="0"/>
      <dgm:spPr/>
      <dgm:t>
        <a:bodyPr/>
        <a:lstStyle/>
        <a:p>
          <a:endParaRPr lang="ru-RU"/>
        </a:p>
      </dgm:t>
    </dgm:pt>
    <dgm:pt modelId="{C267CD6B-92A8-45A6-96E9-FB10C19FA155}" type="pres">
      <dgm:prSet presAssocID="{2319D7A4-D0E0-4C92-BB0D-122F4C0A6955}" presName="parentLin" presStyleCnt="0"/>
      <dgm:spPr/>
      <dgm:t>
        <a:bodyPr/>
        <a:lstStyle/>
        <a:p>
          <a:endParaRPr lang="ru-RU"/>
        </a:p>
      </dgm:t>
    </dgm:pt>
    <dgm:pt modelId="{F33C3162-6ECB-4C9F-BE49-C2D148C85DF0}" type="pres">
      <dgm:prSet presAssocID="{2319D7A4-D0E0-4C92-BB0D-122F4C0A6955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A267BF4C-89C2-4A75-A604-2499FEDF218F}" type="pres">
      <dgm:prSet presAssocID="{2319D7A4-D0E0-4C92-BB0D-122F4C0A695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1B6A9-7984-4F61-A49F-3ECB2E7685B0}" type="pres">
      <dgm:prSet presAssocID="{2319D7A4-D0E0-4C92-BB0D-122F4C0A6955}" presName="negativeSpace" presStyleCnt="0"/>
      <dgm:spPr/>
      <dgm:t>
        <a:bodyPr/>
        <a:lstStyle/>
        <a:p>
          <a:endParaRPr lang="ru-RU"/>
        </a:p>
      </dgm:t>
    </dgm:pt>
    <dgm:pt modelId="{DC8BFC4E-82E1-4726-9384-414CE670529B}" type="pres">
      <dgm:prSet presAssocID="{2319D7A4-D0E0-4C92-BB0D-122F4C0A6955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1A31CE-7D4F-42CD-94B6-96F35F6F49CE}" type="pres">
      <dgm:prSet presAssocID="{304C712C-AC6B-464C-9B7C-76A0E12315F6}" presName="spaceBetweenRectangles" presStyleCnt="0"/>
      <dgm:spPr/>
      <dgm:t>
        <a:bodyPr/>
        <a:lstStyle/>
        <a:p>
          <a:endParaRPr lang="ru-RU"/>
        </a:p>
      </dgm:t>
    </dgm:pt>
    <dgm:pt modelId="{F884D2A0-74D3-4271-B8E1-9DAA49B2F6DA}" type="pres">
      <dgm:prSet presAssocID="{840FBC18-8E50-402D-BC2F-297F26046B6F}" presName="parentLin" presStyleCnt="0"/>
      <dgm:spPr/>
      <dgm:t>
        <a:bodyPr/>
        <a:lstStyle/>
        <a:p>
          <a:endParaRPr lang="ru-RU"/>
        </a:p>
      </dgm:t>
    </dgm:pt>
    <dgm:pt modelId="{3E40753C-26FB-481C-9AA5-BC7DF9AD0E81}" type="pres">
      <dgm:prSet presAssocID="{840FBC18-8E50-402D-BC2F-297F26046B6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2AE91D8B-C3EF-4537-9BF4-DA933FC7611E}" type="pres">
      <dgm:prSet presAssocID="{840FBC18-8E50-402D-BC2F-297F26046B6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6C0C0A-1C47-49F5-B8D4-20CC22230181}" type="pres">
      <dgm:prSet presAssocID="{840FBC18-8E50-402D-BC2F-297F26046B6F}" presName="negativeSpace" presStyleCnt="0"/>
      <dgm:spPr/>
      <dgm:t>
        <a:bodyPr/>
        <a:lstStyle/>
        <a:p>
          <a:endParaRPr lang="ru-RU"/>
        </a:p>
      </dgm:t>
    </dgm:pt>
    <dgm:pt modelId="{3C10A851-0385-456F-825F-BE41569110B0}" type="pres">
      <dgm:prSet presAssocID="{840FBC18-8E50-402D-BC2F-297F26046B6F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6220ED-4433-407A-8E31-BAD6CD438163}" type="presOf" srcId="{1307A132-4DBE-4739-86A5-8DC3400F99CA}" destId="{4A345014-E195-4D36-B889-59C2F327168D}" srcOrd="0" destOrd="0" presId="urn:microsoft.com/office/officeart/2005/8/layout/list1"/>
    <dgm:cxn modelId="{BB59356D-CB06-4670-951D-A81A62F3C628}" srcId="{9C9A3EC8-4A06-48CD-8575-58140D9E6A70}" destId="{1307A132-4DBE-4739-86A5-8DC3400F99CA}" srcOrd="0" destOrd="0" parTransId="{2B5D06BA-0EF1-419E-9577-7C7324E80048}" sibTransId="{88EDD4AF-2175-411A-AC25-E2C4CCE8484D}"/>
    <dgm:cxn modelId="{1B3D0AB9-CD49-4FC7-B6D3-8F874D40AD96}" type="presOf" srcId="{D9EE14B8-C7C9-431E-BFAD-CF9AD14CB4BF}" destId="{DC8BFC4E-82E1-4726-9384-414CE670529B}" srcOrd="0" destOrd="0" presId="urn:microsoft.com/office/officeart/2005/8/layout/list1"/>
    <dgm:cxn modelId="{3662424D-0CFC-4B4D-91AF-FAB23B4FA0FB}" srcId="{22CCBA72-9574-45F4-8E7A-FFAFC55B1093}" destId="{9C9A3EC8-4A06-48CD-8575-58140D9E6A70}" srcOrd="0" destOrd="0" parTransId="{311F2B32-EEB3-4402-B651-A4AC7F358F7F}" sibTransId="{7E7F10F1-91BD-4383-B214-606C61CD241A}"/>
    <dgm:cxn modelId="{B3D07D2B-BD6A-4E6B-AE00-60BEFA485B6C}" srcId="{22CCBA72-9574-45F4-8E7A-FFAFC55B1093}" destId="{636BFB1B-C71F-494B-8E92-5B821B3DC2C9}" srcOrd="1" destOrd="0" parTransId="{8E91186C-CB11-4BC7-A0BD-C3AAAD1D6D1C}" sibTransId="{FE7A4F7F-6EBE-4075-9EFC-0E6284C98E9D}"/>
    <dgm:cxn modelId="{0C552BCF-10D3-4EA4-84A1-33A89B86425C}" type="presOf" srcId="{22CCBA72-9574-45F4-8E7A-FFAFC55B1093}" destId="{7DDC7160-AECD-4B11-B366-3F59DC4C19A0}" srcOrd="0" destOrd="0" presId="urn:microsoft.com/office/officeart/2005/8/layout/list1"/>
    <dgm:cxn modelId="{3B635D80-8569-4C8A-BF3E-818EA3677FEB}" srcId="{2319D7A4-D0E0-4C92-BB0D-122F4C0A6955}" destId="{D9EE14B8-C7C9-431E-BFAD-CF9AD14CB4BF}" srcOrd="0" destOrd="0" parTransId="{09E9D41F-80D6-4FB0-8389-4B0B8540182C}" sibTransId="{59E2FE6A-C745-49F3-8240-5BC6D664BF4B}"/>
    <dgm:cxn modelId="{09B2FEC7-94BB-467E-AC5B-6DBCDB798D37}" srcId="{22CCBA72-9574-45F4-8E7A-FFAFC55B1093}" destId="{840FBC18-8E50-402D-BC2F-297F26046B6F}" srcOrd="3" destOrd="0" parTransId="{38DE1B07-02C3-4490-8DBA-3269E4DE4CC4}" sibTransId="{D3ADDDE0-A5A1-40EF-8387-8CC2CEFD5DFF}"/>
    <dgm:cxn modelId="{023A7B89-55D9-485B-9998-CE3E86C1D85A}" type="presOf" srcId="{9C9A3EC8-4A06-48CD-8575-58140D9E6A70}" destId="{5EA0D3D7-3BD5-4E38-9844-0AA10F676862}" srcOrd="0" destOrd="0" presId="urn:microsoft.com/office/officeart/2005/8/layout/list1"/>
    <dgm:cxn modelId="{11E308E4-3966-4064-8177-ABBD2C9E85C8}" type="presOf" srcId="{636BFB1B-C71F-494B-8E92-5B821B3DC2C9}" destId="{CB2E6727-6D34-49C3-B0C0-ABC1EEC23572}" srcOrd="1" destOrd="0" presId="urn:microsoft.com/office/officeart/2005/8/layout/list1"/>
    <dgm:cxn modelId="{BF3BDC7F-BB10-4207-B221-C2E827A2398B}" srcId="{22CCBA72-9574-45F4-8E7A-FFAFC55B1093}" destId="{2319D7A4-D0E0-4C92-BB0D-122F4C0A6955}" srcOrd="2" destOrd="0" parTransId="{2C1C9B9B-C8F3-4034-A459-957136CFBC57}" sibTransId="{304C712C-AC6B-464C-9B7C-76A0E12315F6}"/>
    <dgm:cxn modelId="{D3CC2D18-4E6D-453E-8BAC-94FC258BAA09}" type="presOf" srcId="{840FBC18-8E50-402D-BC2F-297F26046B6F}" destId="{2AE91D8B-C3EF-4537-9BF4-DA933FC7611E}" srcOrd="1" destOrd="0" presId="urn:microsoft.com/office/officeart/2005/8/layout/list1"/>
    <dgm:cxn modelId="{68294127-1793-4B0A-B305-6E56D9B5A16D}" srcId="{840FBC18-8E50-402D-BC2F-297F26046B6F}" destId="{452B4A5B-C1D6-41E7-81F5-DB273C1F0003}" srcOrd="0" destOrd="0" parTransId="{8A355F25-A1A4-4153-837D-8A1ACCB0CD4D}" sibTransId="{99CFAA09-ACC0-416F-B0FF-1A5C561C2BF6}"/>
    <dgm:cxn modelId="{B4FE1098-C07E-453E-9A23-ACDF8780A91E}" type="presOf" srcId="{452B4A5B-C1D6-41E7-81F5-DB273C1F0003}" destId="{3C10A851-0385-456F-825F-BE41569110B0}" srcOrd="0" destOrd="0" presId="urn:microsoft.com/office/officeart/2005/8/layout/list1"/>
    <dgm:cxn modelId="{88B7C141-C5D3-4F7B-A28F-E832A86F666F}" srcId="{636BFB1B-C71F-494B-8E92-5B821B3DC2C9}" destId="{2C8D2221-0CB8-483F-88D4-CD1D2CCAD7FB}" srcOrd="0" destOrd="0" parTransId="{A97F420B-1A39-41B6-BCA7-AF4B27AE34BB}" sibTransId="{0225A62B-7F33-4453-A1F1-E41C6A18A933}"/>
    <dgm:cxn modelId="{F5352393-3195-49C8-9B68-3025801E17C2}" type="presOf" srcId="{636BFB1B-C71F-494B-8E92-5B821B3DC2C9}" destId="{C06DD665-7486-41D7-84A7-003D744C9A2C}" srcOrd="0" destOrd="0" presId="urn:microsoft.com/office/officeart/2005/8/layout/list1"/>
    <dgm:cxn modelId="{748BC4EC-7F4C-4E99-9E16-F5EA6D5612DC}" type="presOf" srcId="{2319D7A4-D0E0-4C92-BB0D-122F4C0A6955}" destId="{A267BF4C-89C2-4A75-A604-2499FEDF218F}" srcOrd="1" destOrd="0" presId="urn:microsoft.com/office/officeart/2005/8/layout/list1"/>
    <dgm:cxn modelId="{BD6A7D0A-8A03-410A-939A-ECCD88174E5E}" type="presOf" srcId="{2C8D2221-0CB8-483F-88D4-CD1D2CCAD7FB}" destId="{8217EB8E-3A1B-4E96-AF94-5F2CF1B35AE5}" srcOrd="0" destOrd="0" presId="urn:microsoft.com/office/officeart/2005/8/layout/list1"/>
    <dgm:cxn modelId="{BBF41A42-7E91-4EF1-9907-9EB9852E31FA}" type="presOf" srcId="{9C9A3EC8-4A06-48CD-8575-58140D9E6A70}" destId="{221CED8A-4EEF-4EFF-879B-97106ED8A3B7}" srcOrd="1" destOrd="0" presId="urn:microsoft.com/office/officeart/2005/8/layout/list1"/>
    <dgm:cxn modelId="{F7D0D200-C9BC-497B-A73A-BD50FD05545D}" type="presOf" srcId="{2319D7A4-D0E0-4C92-BB0D-122F4C0A6955}" destId="{F33C3162-6ECB-4C9F-BE49-C2D148C85DF0}" srcOrd="0" destOrd="0" presId="urn:microsoft.com/office/officeart/2005/8/layout/list1"/>
    <dgm:cxn modelId="{29C9AE73-BD43-4CCB-B6E2-06079D09718D}" type="presOf" srcId="{840FBC18-8E50-402D-BC2F-297F26046B6F}" destId="{3E40753C-26FB-481C-9AA5-BC7DF9AD0E81}" srcOrd="0" destOrd="0" presId="urn:microsoft.com/office/officeart/2005/8/layout/list1"/>
    <dgm:cxn modelId="{F5892ED7-2D93-4AB6-8210-5A1C5EF3014C}" type="presParOf" srcId="{7DDC7160-AECD-4B11-B366-3F59DC4C19A0}" destId="{4F605FDE-EE94-49E5-910B-DD03310E980A}" srcOrd="0" destOrd="0" presId="urn:microsoft.com/office/officeart/2005/8/layout/list1"/>
    <dgm:cxn modelId="{F90206E0-CE53-439A-B3AA-37FEED27C3AB}" type="presParOf" srcId="{4F605FDE-EE94-49E5-910B-DD03310E980A}" destId="{5EA0D3D7-3BD5-4E38-9844-0AA10F676862}" srcOrd="0" destOrd="0" presId="urn:microsoft.com/office/officeart/2005/8/layout/list1"/>
    <dgm:cxn modelId="{326209DA-E5FA-43F5-9FCC-AB143F7B1E90}" type="presParOf" srcId="{4F605FDE-EE94-49E5-910B-DD03310E980A}" destId="{221CED8A-4EEF-4EFF-879B-97106ED8A3B7}" srcOrd="1" destOrd="0" presId="urn:microsoft.com/office/officeart/2005/8/layout/list1"/>
    <dgm:cxn modelId="{F366532E-4BE0-473F-8AFD-153AB0F8DE55}" type="presParOf" srcId="{7DDC7160-AECD-4B11-B366-3F59DC4C19A0}" destId="{208634D3-41CA-4FFD-A3E7-4B466ED98E44}" srcOrd="1" destOrd="0" presId="urn:microsoft.com/office/officeart/2005/8/layout/list1"/>
    <dgm:cxn modelId="{32662CE8-CC76-41A3-815F-7655BBCB1CD6}" type="presParOf" srcId="{7DDC7160-AECD-4B11-B366-3F59DC4C19A0}" destId="{4A345014-E195-4D36-B889-59C2F327168D}" srcOrd="2" destOrd="0" presId="urn:microsoft.com/office/officeart/2005/8/layout/list1"/>
    <dgm:cxn modelId="{112C6F9C-38D5-4DAA-97F2-60969946741F}" type="presParOf" srcId="{7DDC7160-AECD-4B11-B366-3F59DC4C19A0}" destId="{2BC68B51-9893-43AE-BE89-CA44E601FC17}" srcOrd="3" destOrd="0" presId="urn:microsoft.com/office/officeart/2005/8/layout/list1"/>
    <dgm:cxn modelId="{84B2EAC2-9E0A-40CE-81FE-EC1503AA3132}" type="presParOf" srcId="{7DDC7160-AECD-4B11-B366-3F59DC4C19A0}" destId="{2621376D-8077-4FD1-8D64-E220E04E1F9B}" srcOrd="4" destOrd="0" presId="urn:microsoft.com/office/officeart/2005/8/layout/list1"/>
    <dgm:cxn modelId="{6342E7C9-FBDB-4F58-AB72-B8C8E204C413}" type="presParOf" srcId="{2621376D-8077-4FD1-8D64-E220E04E1F9B}" destId="{C06DD665-7486-41D7-84A7-003D744C9A2C}" srcOrd="0" destOrd="0" presId="urn:microsoft.com/office/officeart/2005/8/layout/list1"/>
    <dgm:cxn modelId="{A0D4FC8E-8B47-437B-A534-DB2554A0836F}" type="presParOf" srcId="{2621376D-8077-4FD1-8D64-E220E04E1F9B}" destId="{CB2E6727-6D34-49C3-B0C0-ABC1EEC23572}" srcOrd="1" destOrd="0" presId="urn:microsoft.com/office/officeart/2005/8/layout/list1"/>
    <dgm:cxn modelId="{20CC2BCE-CEB5-431D-BF5E-A6E23EADE496}" type="presParOf" srcId="{7DDC7160-AECD-4B11-B366-3F59DC4C19A0}" destId="{C518FB64-9EEC-4596-9A07-A622C6AF522F}" srcOrd="5" destOrd="0" presId="urn:microsoft.com/office/officeart/2005/8/layout/list1"/>
    <dgm:cxn modelId="{DEE73383-B4E9-446E-ABB6-20C74EF03735}" type="presParOf" srcId="{7DDC7160-AECD-4B11-B366-3F59DC4C19A0}" destId="{8217EB8E-3A1B-4E96-AF94-5F2CF1B35AE5}" srcOrd="6" destOrd="0" presId="urn:microsoft.com/office/officeart/2005/8/layout/list1"/>
    <dgm:cxn modelId="{4399CEBA-0B8B-4870-A062-4DCBCB527DFB}" type="presParOf" srcId="{7DDC7160-AECD-4B11-B366-3F59DC4C19A0}" destId="{DBA35103-CAF8-4997-AEA6-FA9E2AFB0214}" srcOrd="7" destOrd="0" presId="urn:microsoft.com/office/officeart/2005/8/layout/list1"/>
    <dgm:cxn modelId="{AE595165-EF45-45B7-AF9B-1E39A6B4BEB7}" type="presParOf" srcId="{7DDC7160-AECD-4B11-B366-3F59DC4C19A0}" destId="{C267CD6B-92A8-45A6-96E9-FB10C19FA155}" srcOrd="8" destOrd="0" presId="urn:microsoft.com/office/officeart/2005/8/layout/list1"/>
    <dgm:cxn modelId="{874306C4-9A0D-4E33-9CB4-9535215E03B0}" type="presParOf" srcId="{C267CD6B-92A8-45A6-96E9-FB10C19FA155}" destId="{F33C3162-6ECB-4C9F-BE49-C2D148C85DF0}" srcOrd="0" destOrd="0" presId="urn:microsoft.com/office/officeart/2005/8/layout/list1"/>
    <dgm:cxn modelId="{8D039347-9DF6-40CA-8750-D48B2CEAFF66}" type="presParOf" srcId="{C267CD6B-92A8-45A6-96E9-FB10C19FA155}" destId="{A267BF4C-89C2-4A75-A604-2499FEDF218F}" srcOrd="1" destOrd="0" presId="urn:microsoft.com/office/officeart/2005/8/layout/list1"/>
    <dgm:cxn modelId="{DA1AE4FB-F9DE-4971-997C-E525E4202A95}" type="presParOf" srcId="{7DDC7160-AECD-4B11-B366-3F59DC4C19A0}" destId="{20C1B6A9-7984-4F61-A49F-3ECB2E7685B0}" srcOrd="9" destOrd="0" presId="urn:microsoft.com/office/officeart/2005/8/layout/list1"/>
    <dgm:cxn modelId="{8665A954-C716-4CB3-9183-5C1566E8633F}" type="presParOf" srcId="{7DDC7160-AECD-4B11-B366-3F59DC4C19A0}" destId="{DC8BFC4E-82E1-4726-9384-414CE670529B}" srcOrd="10" destOrd="0" presId="urn:microsoft.com/office/officeart/2005/8/layout/list1"/>
    <dgm:cxn modelId="{FB088273-5420-4914-8288-D5BC721083FB}" type="presParOf" srcId="{7DDC7160-AECD-4B11-B366-3F59DC4C19A0}" destId="{E51A31CE-7D4F-42CD-94B6-96F35F6F49CE}" srcOrd="11" destOrd="0" presId="urn:microsoft.com/office/officeart/2005/8/layout/list1"/>
    <dgm:cxn modelId="{FFD24A65-F2A7-4CFF-92D4-B7124FE0F7D1}" type="presParOf" srcId="{7DDC7160-AECD-4B11-B366-3F59DC4C19A0}" destId="{F884D2A0-74D3-4271-B8E1-9DAA49B2F6DA}" srcOrd="12" destOrd="0" presId="urn:microsoft.com/office/officeart/2005/8/layout/list1"/>
    <dgm:cxn modelId="{37D4B5FF-E500-4EDE-8EC7-DA0C596C9FB2}" type="presParOf" srcId="{F884D2A0-74D3-4271-B8E1-9DAA49B2F6DA}" destId="{3E40753C-26FB-481C-9AA5-BC7DF9AD0E81}" srcOrd="0" destOrd="0" presId="urn:microsoft.com/office/officeart/2005/8/layout/list1"/>
    <dgm:cxn modelId="{4EBB4D62-D17B-434F-8AD9-AC7DDF007364}" type="presParOf" srcId="{F884D2A0-74D3-4271-B8E1-9DAA49B2F6DA}" destId="{2AE91D8B-C3EF-4537-9BF4-DA933FC7611E}" srcOrd="1" destOrd="0" presId="urn:microsoft.com/office/officeart/2005/8/layout/list1"/>
    <dgm:cxn modelId="{C9DF3969-E57C-4B10-9790-EF506A3DAC10}" type="presParOf" srcId="{7DDC7160-AECD-4B11-B366-3F59DC4C19A0}" destId="{2F6C0C0A-1C47-49F5-B8D4-20CC22230181}" srcOrd="13" destOrd="0" presId="urn:microsoft.com/office/officeart/2005/8/layout/list1"/>
    <dgm:cxn modelId="{411D62CF-7420-4AF5-8C13-3E404A1EF329}" type="presParOf" srcId="{7DDC7160-AECD-4B11-B366-3F59DC4C19A0}" destId="{3C10A851-0385-456F-825F-BE41569110B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0A8AD1D-C68A-4875-A6A5-F5CCE64E1349}" type="doc">
      <dgm:prSet loTypeId="urn:microsoft.com/office/officeart/2008/layout/CaptionedPictures" loCatId="picture" qsTypeId="urn:microsoft.com/office/officeart/2005/8/quickstyle/simple3" qsCatId="simple" csTypeId="urn:microsoft.com/office/officeart/2005/8/colors/accent1_2" csCatId="accent1" phldr="1"/>
      <dgm:spPr/>
    </dgm:pt>
    <dgm:pt modelId="{0A618D7F-B81C-4B1C-8F0E-0B16EB8A4257}">
      <dgm:prSet phldrT="[Текст]" custT="1"/>
      <dgm:spPr/>
      <dgm:t>
        <a:bodyPr/>
        <a:lstStyle/>
        <a:p>
          <a:pPr algn="l"/>
          <a:r>
            <a:rPr lang="ru-RU" sz="1800" dirty="0" smtClean="0">
              <a:latin typeface="+mj-lt"/>
            </a:rPr>
            <a:t>2. Нажать кнопку «Личный кабинет»</a:t>
          </a:r>
          <a:endParaRPr lang="ru-RU" sz="1800" dirty="0">
            <a:latin typeface="+mj-lt"/>
          </a:endParaRPr>
        </a:p>
      </dgm:t>
    </dgm:pt>
    <dgm:pt modelId="{2009ED24-89DC-417E-8E07-A56CF03FAD64}" type="parTrans" cxnId="{B29A65AF-FA27-4E80-A0AF-1EF1E653269E}">
      <dgm:prSet/>
      <dgm:spPr/>
      <dgm:t>
        <a:bodyPr/>
        <a:lstStyle/>
        <a:p>
          <a:endParaRPr lang="ru-RU"/>
        </a:p>
      </dgm:t>
    </dgm:pt>
    <dgm:pt modelId="{441360A6-067A-41DB-8779-C4F265E1711A}" type="sibTrans" cxnId="{B29A65AF-FA27-4E80-A0AF-1EF1E653269E}">
      <dgm:prSet/>
      <dgm:spPr/>
      <dgm:t>
        <a:bodyPr/>
        <a:lstStyle/>
        <a:p>
          <a:endParaRPr lang="ru-RU"/>
        </a:p>
      </dgm:t>
    </dgm:pt>
    <dgm:pt modelId="{A7B022F0-F85C-46A1-9A30-207CB373F65E}" type="pres">
      <dgm:prSet presAssocID="{80A8AD1D-C68A-4875-A6A5-F5CCE64E1349}" presName="Name0" presStyleCnt="0">
        <dgm:presLayoutVars>
          <dgm:chMax/>
          <dgm:chPref/>
          <dgm:dir/>
        </dgm:presLayoutVars>
      </dgm:prSet>
      <dgm:spPr/>
    </dgm:pt>
    <dgm:pt modelId="{3CBCE1CE-B46A-4C31-9941-197A4E8BB8CF}" type="pres">
      <dgm:prSet presAssocID="{0A618D7F-B81C-4B1C-8F0E-0B16EB8A4257}" presName="composite" presStyleCnt="0">
        <dgm:presLayoutVars>
          <dgm:chMax val="1"/>
          <dgm:chPref val="1"/>
        </dgm:presLayoutVars>
      </dgm:prSet>
      <dgm:spPr/>
    </dgm:pt>
    <dgm:pt modelId="{AB5D16AC-48C9-4521-89AF-E1F85372383F}" type="pres">
      <dgm:prSet presAssocID="{0A618D7F-B81C-4B1C-8F0E-0B16EB8A4257}" presName="Accent" presStyleLbl="trAlignAcc1" presStyleIdx="0" presStyleCnt="1" custLinFactNeighborX="1670" custLinFactNeighborY="2142">
        <dgm:presLayoutVars>
          <dgm:chMax val="0"/>
          <dgm:chPref val="0"/>
        </dgm:presLayoutVars>
      </dgm:prSet>
      <dgm:spPr/>
    </dgm:pt>
    <dgm:pt modelId="{E937F02A-A8D2-457A-922F-F9DEFED867DB}" type="pres">
      <dgm:prSet presAssocID="{0A618D7F-B81C-4B1C-8F0E-0B16EB8A4257}" presName="Image" presStyleLbl="alignImgPlace1" presStyleIdx="0" presStyleCnt="1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/>
          <a:srcRect/>
          <a:stretch>
            <a:fillRect t="-13000" b="-13000"/>
          </a:stretch>
        </a:blipFill>
      </dgm:spPr>
    </dgm:pt>
    <dgm:pt modelId="{1FAC652F-B678-4425-B175-42EDDE258281}" type="pres">
      <dgm:prSet presAssocID="{0A618D7F-B81C-4B1C-8F0E-0B16EB8A4257}" presName="ChildComposite" presStyleCnt="0"/>
      <dgm:spPr/>
    </dgm:pt>
    <dgm:pt modelId="{DD4C2E92-64DC-4227-A56A-D8053B2EBD26}" type="pres">
      <dgm:prSet presAssocID="{0A618D7F-B81C-4B1C-8F0E-0B16EB8A4257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4EFCE5D6-BDA8-4B54-BCA2-7352B6B615AF}" type="pres">
      <dgm:prSet presAssocID="{0A618D7F-B81C-4B1C-8F0E-0B16EB8A4257}" presName="Parent" presStyleLbl="revTx" presStyleIdx="0" presStyleCnt="1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9A65AF-FA27-4E80-A0AF-1EF1E653269E}" srcId="{80A8AD1D-C68A-4875-A6A5-F5CCE64E1349}" destId="{0A618D7F-B81C-4B1C-8F0E-0B16EB8A4257}" srcOrd="0" destOrd="0" parTransId="{2009ED24-89DC-417E-8E07-A56CF03FAD64}" sibTransId="{441360A6-067A-41DB-8779-C4F265E1711A}"/>
    <dgm:cxn modelId="{A07B3BB5-9DD6-4E79-B1E8-568B1AB5853A}" type="presOf" srcId="{0A618D7F-B81C-4B1C-8F0E-0B16EB8A4257}" destId="{4EFCE5D6-BDA8-4B54-BCA2-7352B6B615AF}" srcOrd="0" destOrd="0" presId="urn:microsoft.com/office/officeart/2008/layout/CaptionedPictures"/>
    <dgm:cxn modelId="{2ED9334C-7859-4789-B51F-D62053FF7702}" type="presOf" srcId="{80A8AD1D-C68A-4875-A6A5-F5CCE64E1349}" destId="{A7B022F0-F85C-46A1-9A30-207CB373F65E}" srcOrd="0" destOrd="0" presId="urn:microsoft.com/office/officeart/2008/layout/CaptionedPictures"/>
    <dgm:cxn modelId="{1A2C4F7C-F41A-426C-8571-673F24E83AB3}" type="presParOf" srcId="{A7B022F0-F85C-46A1-9A30-207CB373F65E}" destId="{3CBCE1CE-B46A-4C31-9941-197A4E8BB8CF}" srcOrd="0" destOrd="0" presId="urn:microsoft.com/office/officeart/2008/layout/CaptionedPictures"/>
    <dgm:cxn modelId="{D11BF493-A944-4735-965F-4D119B04B317}" type="presParOf" srcId="{3CBCE1CE-B46A-4C31-9941-197A4E8BB8CF}" destId="{AB5D16AC-48C9-4521-89AF-E1F85372383F}" srcOrd="0" destOrd="0" presId="urn:microsoft.com/office/officeart/2008/layout/CaptionedPictures"/>
    <dgm:cxn modelId="{F0052C8C-1970-419A-AA1B-02DE8BAFD22F}" type="presParOf" srcId="{3CBCE1CE-B46A-4C31-9941-197A4E8BB8CF}" destId="{E937F02A-A8D2-457A-922F-F9DEFED867DB}" srcOrd="1" destOrd="0" presId="urn:microsoft.com/office/officeart/2008/layout/CaptionedPictures"/>
    <dgm:cxn modelId="{6A61739B-D2EF-4D32-97AE-58C268AAC098}" type="presParOf" srcId="{3CBCE1CE-B46A-4C31-9941-197A4E8BB8CF}" destId="{1FAC652F-B678-4425-B175-42EDDE258281}" srcOrd="2" destOrd="0" presId="urn:microsoft.com/office/officeart/2008/layout/CaptionedPictures"/>
    <dgm:cxn modelId="{976EA9C6-190E-4AB6-B9FE-2C085C7F2A29}" type="presParOf" srcId="{1FAC652F-B678-4425-B175-42EDDE258281}" destId="{DD4C2E92-64DC-4227-A56A-D8053B2EBD26}" srcOrd="0" destOrd="0" presId="urn:microsoft.com/office/officeart/2008/layout/CaptionedPictures"/>
    <dgm:cxn modelId="{90AC8611-6E79-4D6E-B96E-C7F9F3E7C239}" type="presParOf" srcId="{1FAC652F-B678-4425-B175-42EDDE258281}" destId="{4EFCE5D6-BDA8-4B54-BCA2-7352B6B615AF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66237E7-E88B-4E1A-9D09-63825D1C9506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</dgm:pt>
    <dgm:pt modelId="{8E885FD4-1A91-483F-B35F-DB5758258EF0}">
      <dgm:prSet phldrT="[Текст]" custT="1"/>
      <dgm:spPr/>
      <dgm:t>
        <a:bodyPr/>
        <a:lstStyle/>
        <a:p>
          <a:r>
            <a:rPr lang="ru-RU" sz="1800" dirty="0" smtClean="0">
              <a:latin typeface="+mj-lt"/>
            </a:rPr>
            <a:t>3. Нажать кнопку «Регистрация»</a:t>
          </a:r>
          <a:endParaRPr lang="ru-RU" sz="1800" dirty="0">
            <a:latin typeface="+mj-lt"/>
          </a:endParaRPr>
        </a:p>
      </dgm:t>
    </dgm:pt>
    <dgm:pt modelId="{8AF09137-B90A-436C-85C0-38CEA7C56E9F}" type="parTrans" cxnId="{F3CEC163-7C94-4934-AE83-E1C167E3A813}">
      <dgm:prSet/>
      <dgm:spPr/>
      <dgm:t>
        <a:bodyPr/>
        <a:lstStyle/>
        <a:p>
          <a:endParaRPr lang="ru-RU"/>
        </a:p>
      </dgm:t>
    </dgm:pt>
    <dgm:pt modelId="{861762C2-0503-4813-BF85-6961C7D4E379}" type="sibTrans" cxnId="{F3CEC163-7C94-4934-AE83-E1C167E3A813}">
      <dgm:prSet/>
      <dgm:spPr/>
      <dgm:t>
        <a:bodyPr/>
        <a:lstStyle/>
        <a:p>
          <a:endParaRPr lang="ru-RU"/>
        </a:p>
      </dgm:t>
    </dgm:pt>
    <dgm:pt modelId="{5017E071-45A5-42BD-B35E-B29A7F1DE676}" type="pres">
      <dgm:prSet presAssocID="{C66237E7-E88B-4E1A-9D09-63825D1C9506}" presName="Name0" presStyleCnt="0">
        <dgm:presLayoutVars>
          <dgm:chMax/>
          <dgm:chPref/>
          <dgm:dir/>
        </dgm:presLayoutVars>
      </dgm:prSet>
      <dgm:spPr/>
    </dgm:pt>
    <dgm:pt modelId="{35AF2DCB-294C-4E74-8C67-59259C9D9516}" type="pres">
      <dgm:prSet presAssocID="{8E885FD4-1A91-483F-B35F-DB5758258EF0}" presName="composite" presStyleCnt="0">
        <dgm:presLayoutVars>
          <dgm:chMax val="1"/>
          <dgm:chPref val="1"/>
        </dgm:presLayoutVars>
      </dgm:prSet>
      <dgm:spPr/>
    </dgm:pt>
    <dgm:pt modelId="{9DF27E4D-326B-4F0B-9E5D-6C1E3154E54A}" type="pres">
      <dgm:prSet presAssocID="{8E885FD4-1A91-483F-B35F-DB5758258EF0}" presName="Accent" presStyleLbl="trAlignAcc1" presStyleIdx="0" presStyleCnt="1" custLinFactNeighborX="-15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192F018C-F4C7-4EC4-824F-BED318F9C889}" type="pres">
      <dgm:prSet presAssocID="{8E885FD4-1A91-483F-B35F-DB5758258EF0}" presName="Image" presStyleLbl="alignImgPlace1" presStyleIdx="0" presStyleCnt="1">
        <dgm:presLayoutVars>
          <dgm:chMax val="0"/>
          <dgm:chPref val="0"/>
        </dgm:presLayoutVars>
      </dgm:prSet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6145" t="-2747" r="-6145" b="-15787"/>
          </a:stretch>
        </a:blipFill>
      </dgm:spPr>
    </dgm:pt>
    <dgm:pt modelId="{DF0E71CF-43D0-4971-A66B-69018195C3CA}" type="pres">
      <dgm:prSet presAssocID="{8E885FD4-1A91-483F-B35F-DB5758258EF0}" presName="ChildComposite" presStyleCnt="0"/>
      <dgm:spPr/>
    </dgm:pt>
    <dgm:pt modelId="{28126A8E-A397-4F45-81F0-81D69C97637C}" type="pres">
      <dgm:prSet presAssocID="{8E885FD4-1A91-483F-B35F-DB5758258EF0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0806244-5FA7-47EC-A607-97444A13B6BB}" type="pres">
      <dgm:prSet presAssocID="{8E885FD4-1A91-483F-B35F-DB5758258EF0}" presName="Parent" presStyleLbl="revTx" presStyleIdx="0" presStyleCnt="1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CEC163-7C94-4934-AE83-E1C167E3A813}" srcId="{C66237E7-E88B-4E1A-9D09-63825D1C9506}" destId="{8E885FD4-1A91-483F-B35F-DB5758258EF0}" srcOrd="0" destOrd="0" parTransId="{8AF09137-B90A-436C-85C0-38CEA7C56E9F}" sibTransId="{861762C2-0503-4813-BF85-6961C7D4E379}"/>
    <dgm:cxn modelId="{07185BC6-BA27-42B7-ACFA-366C85333941}" type="presOf" srcId="{8E885FD4-1A91-483F-B35F-DB5758258EF0}" destId="{D0806244-5FA7-47EC-A607-97444A13B6BB}" srcOrd="0" destOrd="0" presId="urn:microsoft.com/office/officeart/2008/layout/CaptionedPictures"/>
    <dgm:cxn modelId="{5459195C-5567-4081-8865-E7416BA4CF29}" type="presOf" srcId="{C66237E7-E88B-4E1A-9D09-63825D1C9506}" destId="{5017E071-45A5-42BD-B35E-B29A7F1DE676}" srcOrd="0" destOrd="0" presId="urn:microsoft.com/office/officeart/2008/layout/CaptionedPictures"/>
    <dgm:cxn modelId="{10DC2C62-5EDA-4F4A-AC36-B084F33E4368}" type="presParOf" srcId="{5017E071-45A5-42BD-B35E-B29A7F1DE676}" destId="{35AF2DCB-294C-4E74-8C67-59259C9D9516}" srcOrd="0" destOrd="0" presId="urn:microsoft.com/office/officeart/2008/layout/CaptionedPictures"/>
    <dgm:cxn modelId="{7BA009FC-6711-4558-9726-E3D3B41AC6B4}" type="presParOf" srcId="{35AF2DCB-294C-4E74-8C67-59259C9D9516}" destId="{9DF27E4D-326B-4F0B-9E5D-6C1E3154E54A}" srcOrd="0" destOrd="0" presId="urn:microsoft.com/office/officeart/2008/layout/CaptionedPictures"/>
    <dgm:cxn modelId="{A4336F03-52FD-46B1-985C-0083659653E0}" type="presParOf" srcId="{35AF2DCB-294C-4E74-8C67-59259C9D9516}" destId="{192F018C-F4C7-4EC4-824F-BED318F9C889}" srcOrd="1" destOrd="0" presId="urn:microsoft.com/office/officeart/2008/layout/CaptionedPictures"/>
    <dgm:cxn modelId="{C4402094-6C62-4B06-8730-887D5732B5B7}" type="presParOf" srcId="{35AF2DCB-294C-4E74-8C67-59259C9D9516}" destId="{DF0E71CF-43D0-4971-A66B-69018195C3CA}" srcOrd="2" destOrd="0" presId="urn:microsoft.com/office/officeart/2008/layout/CaptionedPictures"/>
    <dgm:cxn modelId="{78A3FD9A-368C-44CC-B076-94CA79B96800}" type="presParOf" srcId="{DF0E71CF-43D0-4971-A66B-69018195C3CA}" destId="{28126A8E-A397-4F45-81F0-81D69C97637C}" srcOrd="0" destOrd="0" presId="urn:microsoft.com/office/officeart/2008/layout/CaptionedPictures"/>
    <dgm:cxn modelId="{684EAC15-4197-474D-8625-39EE7182BF61}" type="presParOf" srcId="{DF0E71CF-43D0-4971-A66B-69018195C3CA}" destId="{D0806244-5FA7-47EC-A607-97444A13B6BB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1E5F4C-2BB0-41EA-A062-21BB8678E432}">
      <dsp:nvSpPr>
        <dsp:cNvPr id="0" name=""/>
        <dsp:cNvSpPr/>
      </dsp:nvSpPr>
      <dsp:spPr>
        <a:xfrm rot="5400000">
          <a:off x="-222016" y="225536"/>
          <a:ext cx="1480108" cy="10360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ГК РФ</a:t>
          </a:r>
          <a:endParaRPr lang="ru-RU" sz="2700" kern="1200" dirty="0"/>
        </a:p>
      </dsp:txBody>
      <dsp:txXfrm rot="-5400000">
        <a:off x="1" y="521558"/>
        <a:ext cx="1036075" cy="444033"/>
      </dsp:txXfrm>
    </dsp:sp>
    <dsp:sp modelId="{1D37FBFA-F7A8-47FB-B1D4-5A59CC534693}">
      <dsp:nvSpPr>
        <dsp:cNvPr id="0" name=""/>
        <dsp:cNvSpPr/>
      </dsp:nvSpPr>
      <dsp:spPr>
        <a:xfrm rot="5400000">
          <a:off x="4506562" y="-3466966"/>
          <a:ext cx="962070" cy="79030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+mj-lt"/>
            </a:rPr>
            <a:t>В соответствии со статьёй  434.1. Гражданского кодекса РФ юридические лица свободны в проведении переговоров о заключении договора, если иное не предусмотрено законом.</a:t>
          </a:r>
          <a:endParaRPr lang="ru-RU" sz="1800" kern="1200" dirty="0">
            <a:latin typeface="+mj-lt"/>
          </a:endParaRPr>
        </a:p>
      </dsp:txBody>
      <dsp:txXfrm rot="-5400000">
        <a:off x="1036075" y="50485"/>
        <a:ext cx="7856080" cy="868142"/>
      </dsp:txXfrm>
    </dsp:sp>
    <dsp:sp modelId="{C5602869-09E4-47E9-83C7-5D05BD868F8C}">
      <dsp:nvSpPr>
        <dsp:cNvPr id="0" name=""/>
        <dsp:cNvSpPr/>
      </dsp:nvSpPr>
      <dsp:spPr>
        <a:xfrm rot="5400000">
          <a:off x="-222016" y="1510187"/>
          <a:ext cx="1480108" cy="10360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44-ФЗ</a:t>
          </a:r>
          <a:endParaRPr lang="ru-RU" sz="2700" kern="1200" dirty="0"/>
        </a:p>
      </dsp:txBody>
      <dsp:txXfrm rot="-5400000">
        <a:off x="1" y="1806209"/>
        <a:ext cx="1036075" cy="444033"/>
      </dsp:txXfrm>
    </dsp:sp>
    <dsp:sp modelId="{C863721E-B777-4479-8F34-6C97A9B4C86E}">
      <dsp:nvSpPr>
        <dsp:cNvPr id="0" name=""/>
        <dsp:cNvSpPr/>
      </dsp:nvSpPr>
      <dsp:spPr>
        <a:xfrm rot="5400000">
          <a:off x="4506562" y="-2182315"/>
          <a:ext cx="962070" cy="79030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+mj-lt"/>
            </a:rPr>
            <a:t>Федеральным  законом № 44-ФЗ установлены случаи, когда порядок определения поставщика регулируется данным законом. Это конкурентные способы определения поставщиков (подрядчиков, исполнителей).</a:t>
          </a:r>
          <a:endParaRPr lang="ru-RU" sz="1800" kern="1200" dirty="0">
            <a:latin typeface="+mj-lt"/>
          </a:endParaRPr>
        </a:p>
      </dsp:txBody>
      <dsp:txXfrm rot="-5400000">
        <a:off x="1036075" y="1335136"/>
        <a:ext cx="7856080" cy="868142"/>
      </dsp:txXfrm>
    </dsp:sp>
    <dsp:sp modelId="{03D0E2ED-52AE-4C7D-9896-C2D9D4F62298}">
      <dsp:nvSpPr>
        <dsp:cNvPr id="0" name=""/>
        <dsp:cNvSpPr/>
      </dsp:nvSpPr>
      <dsp:spPr>
        <a:xfrm rot="5400000">
          <a:off x="-222016" y="2794838"/>
          <a:ext cx="1480108" cy="103607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44-ФЗ</a:t>
          </a:r>
          <a:endParaRPr lang="ru-RU" sz="2700" kern="1200" dirty="0"/>
        </a:p>
      </dsp:txBody>
      <dsp:txXfrm rot="-5400000">
        <a:off x="1" y="3090860"/>
        <a:ext cx="1036075" cy="444033"/>
      </dsp:txXfrm>
    </dsp:sp>
    <dsp:sp modelId="{E22A729F-5C88-48D8-B1FE-38BCE8165C33}">
      <dsp:nvSpPr>
        <dsp:cNvPr id="0" name=""/>
        <dsp:cNvSpPr/>
      </dsp:nvSpPr>
      <dsp:spPr>
        <a:xfrm rot="5400000">
          <a:off x="4506562" y="-897664"/>
          <a:ext cx="962070" cy="79030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+mj-lt"/>
            </a:rPr>
            <a:t>При  закупке у единственного поставщика по </a:t>
          </a:r>
          <a:r>
            <a:rPr lang="ru-RU" sz="1800" kern="1200" dirty="0" err="1" smtClean="0">
              <a:latin typeface="+mj-lt"/>
            </a:rPr>
            <a:t>пп</a:t>
          </a:r>
          <a:r>
            <a:rPr lang="ru-RU" sz="1800" kern="1200" dirty="0" smtClean="0">
              <a:latin typeface="+mj-lt"/>
            </a:rPr>
            <a:t>. 4 и 5 ч.1 ст. 93  Федеральный закон №44-ФЗ не устанавливает порядок определения поставщика.</a:t>
          </a:r>
          <a:endParaRPr lang="ru-RU" sz="1800" kern="1200" dirty="0">
            <a:latin typeface="+mj-lt"/>
          </a:endParaRPr>
        </a:p>
      </dsp:txBody>
      <dsp:txXfrm rot="-5400000">
        <a:off x="1036075" y="2619787"/>
        <a:ext cx="7856080" cy="86814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147586-8EDC-40E2-9AA5-D72A4A39F504}">
      <dsp:nvSpPr>
        <dsp:cNvPr id="0" name=""/>
        <dsp:cNvSpPr/>
      </dsp:nvSpPr>
      <dsp:spPr>
        <a:xfrm rot="5400000">
          <a:off x="-263954" y="265193"/>
          <a:ext cx="1759695" cy="1231786"/>
        </a:xfrm>
        <a:prstGeom prst="chevron">
          <a:avLst/>
        </a:prstGeom>
        <a:solidFill>
          <a:schemeClr val="tx2">
            <a:lumMod val="20000"/>
            <a:lumOff val="8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baseline="0" dirty="0" smtClean="0">
              <a:solidFill>
                <a:schemeClr val="tx1"/>
              </a:solidFill>
            </a:rPr>
            <a:t>ст.22 п.1</a:t>
          </a:r>
          <a:endParaRPr lang="ru-RU" sz="2300" kern="1200" baseline="0" dirty="0">
            <a:solidFill>
              <a:schemeClr val="tx1"/>
            </a:solidFill>
          </a:endParaRPr>
        </a:p>
      </dsp:txBody>
      <dsp:txXfrm rot="-5400000">
        <a:off x="1" y="617131"/>
        <a:ext cx="1231786" cy="527909"/>
      </dsp:txXfrm>
    </dsp:sp>
    <dsp:sp modelId="{682589E8-F5A5-4FD6-BD46-3D99DBEE27F8}">
      <dsp:nvSpPr>
        <dsp:cNvPr id="0" name=""/>
        <dsp:cNvSpPr/>
      </dsp:nvSpPr>
      <dsp:spPr>
        <a:xfrm rot="5400000">
          <a:off x="4508488" y="-3275462"/>
          <a:ext cx="1143802" cy="76972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Заказчик </a:t>
          </a:r>
          <a:r>
            <a:rPr lang="ru-RU" sz="1800" kern="1200" baseline="0" dirty="0" smtClean="0">
              <a:solidFill>
                <a:srgbClr val="00B050"/>
              </a:solidFill>
            </a:rPr>
            <a:t>определяет</a:t>
          </a:r>
          <a:r>
            <a:rPr lang="ru-RU" sz="1800" kern="1200" dirty="0" smtClean="0"/>
            <a:t> цену контракта в предусмотренных законом случаях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Заказчик </a:t>
          </a:r>
          <a:r>
            <a:rPr lang="ru-RU" sz="1800" kern="1200" dirty="0" smtClean="0">
              <a:solidFill>
                <a:srgbClr val="FF0000"/>
              </a:solidFill>
            </a:rPr>
            <a:t>обосновывает</a:t>
          </a:r>
          <a:r>
            <a:rPr lang="ru-RU" sz="1800" kern="1200" dirty="0" smtClean="0"/>
            <a:t> цену контракта в предусмотренных законом случаях</a:t>
          </a:r>
          <a:endParaRPr lang="ru-RU" sz="1800" kern="1200" dirty="0"/>
        </a:p>
      </dsp:txBody>
      <dsp:txXfrm rot="-5400000">
        <a:off x="1231787" y="57075"/>
        <a:ext cx="7641369" cy="1032130"/>
      </dsp:txXfrm>
    </dsp:sp>
    <dsp:sp modelId="{4AD0FDC0-EEDB-4A1F-A945-B7A848838A39}">
      <dsp:nvSpPr>
        <dsp:cNvPr id="0" name=""/>
        <dsp:cNvSpPr/>
      </dsp:nvSpPr>
      <dsp:spPr>
        <a:xfrm rot="5400000">
          <a:off x="-263954" y="1832378"/>
          <a:ext cx="1759695" cy="1231786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baseline="0" dirty="0" smtClean="0">
              <a:solidFill>
                <a:schemeClr val="tx1"/>
              </a:solidFill>
            </a:rPr>
            <a:t>ст.93 ч.3</a:t>
          </a:r>
          <a:endParaRPr lang="ru-RU" sz="2300" kern="1200" baseline="0" dirty="0">
            <a:solidFill>
              <a:schemeClr val="tx1"/>
            </a:solidFill>
          </a:endParaRPr>
        </a:p>
      </dsp:txBody>
      <dsp:txXfrm rot="-5400000">
        <a:off x="1" y="2184316"/>
        <a:ext cx="1231786" cy="527909"/>
      </dsp:txXfrm>
    </dsp:sp>
    <dsp:sp modelId="{CB8D41CD-DBE0-4959-B72A-2CCD8FDB4838}">
      <dsp:nvSpPr>
        <dsp:cNvPr id="0" name=""/>
        <dsp:cNvSpPr/>
      </dsp:nvSpPr>
      <dsp:spPr>
        <a:xfrm rot="5400000">
          <a:off x="4508488" y="-1708277"/>
          <a:ext cx="1143802" cy="76972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Заказчик не должен </a:t>
          </a:r>
          <a:r>
            <a:rPr lang="ru-RU" sz="1800" kern="1200" dirty="0" smtClean="0">
              <a:solidFill>
                <a:srgbClr val="FF0000"/>
              </a:solidFill>
            </a:rPr>
            <a:t>обосновывать</a:t>
          </a:r>
          <a:r>
            <a:rPr lang="ru-RU" sz="1800" kern="1200" dirty="0" smtClean="0"/>
            <a:t> в документально оформленном отчёте цену контракта</a:t>
          </a:r>
          <a:endParaRPr lang="ru-RU" sz="1800" kern="1200" dirty="0"/>
        </a:p>
      </dsp:txBody>
      <dsp:txXfrm rot="-5400000">
        <a:off x="1231787" y="1624260"/>
        <a:ext cx="7641369" cy="1032130"/>
      </dsp:txXfrm>
    </dsp:sp>
    <dsp:sp modelId="{2949DDD9-6B07-459E-A9CD-3DAB3CFD3F24}">
      <dsp:nvSpPr>
        <dsp:cNvPr id="0" name=""/>
        <dsp:cNvSpPr/>
      </dsp:nvSpPr>
      <dsp:spPr>
        <a:xfrm rot="5400000">
          <a:off x="-263954" y="3399564"/>
          <a:ext cx="1759695" cy="123178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ст.93 ч.4</a:t>
          </a:r>
          <a:endParaRPr lang="ru-RU" sz="2300" kern="1200" dirty="0"/>
        </a:p>
      </dsp:txBody>
      <dsp:txXfrm rot="-5400000">
        <a:off x="1" y="3751502"/>
        <a:ext cx="1231786" cy="527909"/>
      </dsp:txXfrm>
    </dsp:sp>
    <dsp:sp modelId="{BC2DF4F6-E813-4225-BA1F-E2B11169923B}">
      <dsp:nvSpPr>
        <dsp:cNvPr id="0" name=""/>
        <dsp:cNvSpPr/>
      </dsp:nvSpPr>
      <dsp:spPr>
        <a:xfrm rot="5400000">
          <a:off x="4508488" y="-141091"/>
          <a:ext cx="1143802" cy="76972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Контракт не должен содержать расчёт и </a:t>
          </a:r>
          <a:r>
            <a:rPr lang="ru-RU" sz="1800" kern="1200" dirty="0" smtClean="0">
              <a:solidFill>
                <a:srgbClr val="FF0000"/>
              </a:solidFill>
            </a:rPr>
            <a:t>обоснование</a:t>
          </a:r>
          <a:r>
            <a:rPr lang="ru-RU" sz="1800" kern="1200" dirty="0" smtClean="0"/>
            <a:t> цены</a:t>
          </a:r>
          <a:endParaRPr lang="ru-RU" sz="1800" kern="1200" dirty="0"/>
        </a:p>
      </dsp:txBody>
      <dsp:txXfrm rot="-5400000">
        <a:off x="1231787" y="3191446"/>
        <a:ext cx="7641369" cy="10321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D551B4-AD99-4796-8792-929A39BFCBC2}">
      <dsp:nvSpPr>
        <dsp:cNvPr id="0" name=""/>
        <dsp:cNvSpPr/>
      </dsp:nvSpPr>
      <dsp:spPr>
        <a:xfrm>
          <a:off x="42205" y="3017738"/>
          <a:ext cx="3482111" cy="216042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+mj-lt"/>
            </a:rPr>
            <a:t>Принятие регионального НПА, регулирующего порядок определения цены при закупках малого объёма</a:t>
          </a:r>
          <a:endParaRPr lang="ru-RU" sz="1800" kern="1200" dirty="0">
            <a:latin typeface="+mj-lt"/>
          </a:endParaRPr>
        </a:p>
      </dsp:txBody>
      <dsp:txXfrm>
        <a:off x="599343" y="3017738"/>
        <a:ext cx="2924973" cy="2160422"/>
      </dsp:txXfrm>
    </dsp:sp>
    <dsp:sp modelId="{201388F5-61D7-4FC0-98DB-25AF93A9FEBB}">
      <dsp:nvSpPr>
        <dsp:cNvPr id="0" name=""/>
        <dsp:cNvSpPr/>
      </dsp:nvSpPr>
      <dsp:spPr>
        <a:xfrm>
          <a:off x="0" y="1029294"/>
          <a:ext cx="2310778" cy="225674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+mj-lt"/>
            </a:rPr>
            <a:t>Определение цены</a:t>
          </a:r>
          <a:endParaRPr lang="ru-RU" sz="1800" kern="1200" dirty="0">
            <a:latin typeface="+mj-lt"/>
          </a:endParaRPr>
        </a:p>
      </dsp:txBody>
      <dsp:txXfrm>
        <a:off x="338406" y="1359787"/>
        <a:ext cx="1633966" cy="1595762"/>
      </dsp:txXfrm>
    </dsp:sp>
    <dsp:sp modelId="{F9744C42-5405-4E53-A744-853BD22919CF}">
      <dsp:nvSpPr>
        <dsp:cNvPr id="0" name=""/>
        <dsp:cNvSpPr/>
      </dsp:nvSpPr>
      <dsp:spPr>
        <a:xfrm>
          <a:off x="5112582" y="3096342"/>
          <a:ext cx="3658030" cy="2097591"/>
        </a:xfrm>
        <a:prstGeom prst="rect">
          <a:avLst/>
        </a:prstGeom>
        <a:solidFill>
          <a:schemeClr val="accent3">
            <a:tint val="40000"/>
            <a:alpha val="90000"/>
            <a:hueOff val="-1932354"/>
            <a:satOff val="-7827"/>
            <a:lumOff val="-648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-1932354"/>
              <a:satOff val="-7827"/>
              <a:lumOff val="-64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+mj-lt"/>
            </a:rPr>
            <a:t>Самостоятельное принятие </a:t>
          </a:r>
          <a:r>
            <a:rPr lang="ru-RU" sz="1800" b="1" i="1" u="sng" kern="1200" dirty="0" smtClean="0">
              <a:latin typeface="+mj-lt"/>
            </a:rPr>
            <a:t>всеми заказчиками </a:t>
          </a:r>
          <a:r>
            <a:rPr lang="ru-RU" sz="1800" b="0" i="0" u="none" kern="1200" dirty="0" smtClean="0">
              <a:latin typeface="+mj-lt"/>
            </a:rPr>
            <a:t>решения</a:t>
          </a:r>
          <a:r>
            <a:rPr lang="ru-RU" sz="1800" kern="1200" dirty="0" smtClean="0">
              <a:latin typeface="+mj-lt"/>
            </a:rPr>
            <a:t> об использовании единого метода проведения переговоров при закупках малого объёма</a:t>
          </a:r>
          <a:endParaRPr lang="ru-RU" sz="1800" kern="1200" dirty="0">
            <a:latin typeface="+mj-lt"/>
          </a:endParaRPr>
        </a:p>
      </dsp:txBody>
      <dsp:txXfrm>
        <a:off x="5697867" y="3096342"/>
        <a:ext cx="3072745" cy="2097591"/>
      </dsp:txXfrm>
    </dsp:sp>
    <dsp:sp modelId="{70C4DEC0-D800-4249-B4B6-90888E88DBD9}">
      <dsp:nvSpPr>
        <dsp:cNvPr id="0" name=""/>
        <dsp:cNvSpPr/>
      </dsp:nvSpPr>
      <dsp:spPr>
        <a:xfrm>
          <a:off x="5053244" y="1029294"/>
          <a:ext cx="2216246" cy="2214349"/>
        </a:xfrm>
        <a:prstGeom prst="ellipse">
          <a:avLst/>
        </a:prstGeom>
        <a:gradFill rotWithShape="0">
          <a:gsLst>
            <a:gs pos="0">
              <a:schemeClr val="accent3">
                <a:hueOff val="-1137357"/>
                <a:satOff val="-4689"/>
                <a:lumOff val="-983"/>
                <a:alphaOff val="0"/>
                <a:tint val="1000"/>
                <a:satMod val="255000"/>
              </a:schemeClr>
            </a:gs>
            <a:gs pos="55000">
              <a:schemeClr val="accent3">
                <a:hueOff val="-1137357"/>
                <a:satOff val="-4689"/>
                <a:lumOff val="-983"/>
                <a:alphaOff val="0"/>
                <a:tint val="12000"/>
                <a:satMod val="255000"/>
              </a:schemeClr>
            </a:gs>
            <a:gs pos="100000">
              <a:schemeClr val="accent3">
                <a:hueOff val="-1137357"/>
                <a:satOff val="-4689"/>
                <a:lumOff val="-983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+mj-lt"/>
            </a:rPr>
            <a:t>Проведение переговоров</a:t>
          </a:r>
          <a:endParaRPr lang="ru-RU" sz="1800" kern="1200" dirty="0">
            <a:latin typeface="+mj-lt"/>
          </a:endParaRPr>
        </a:p>
      </dsp:txBody>
      <dsp:txXfrm>
        <a:off x="5377806" y="1353578"/>
        <a:ext cx="1567122" cy="15657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55C58-8DB4-4305-AD54-F3928F4CFCAA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6787D-D1FC-4235-BE34-7A6A04EDB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379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AC194F-2939-4B44-BC96-9C00F5E8A9F0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976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AC194F-2939-4B44-BC96-9C00F5E8A9F0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45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AC194F-2939-4B44-BC96-9C00F5E8A9F0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222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6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4" y="3897011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4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1"/>
            <a:ext cx="9144000" cy="244171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" y="3675528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2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2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7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009DD9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ACA0CEB-785B-438E-8470-93EF3DF214C2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428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9DD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0CEB-785B-438E-8470-93EF3DF21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67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9DD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0CEB-785B-438E-8470-93EF3DF21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58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9DD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0CEB-785B-438E-8470-93EF3DF21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686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1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9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9DD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0CEB-785B-438E-8470-93EF3DF21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963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9DD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0CEB-785B-438E-8470-93EF3DF21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263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1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1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8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ACA0CEB-785B-438E-8470-93EF3DF214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009D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573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009DD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ACA0CEB-785B-438E-8470-93EF3DF21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32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9DD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0CEB-785B-438E-8470-93EF3DF21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579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1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9DD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0CEB-785B-438E-8470-93EF3DF21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331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9DD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A0CEB-785B-438E-8470-93EF3DF21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3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21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6" y="360249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4" y="440113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C862BFB-9977-4983-A4B0-FBEC6CE5D82A}" type="datetimeFigureOut">
              <a:rPr lang="ru-RU" smtClean="0">
                <a:solidFill>
                  <a:srgbClr val="009DD9"/>
                </a:solidFill>
              </a:rPr>
              <a:pPr/>
              <a:t>10.10.2017</a:t>
            </a:fld>
            <a:endParaRPr lang="ru-RU">
              <a:solidFill>
                <a:srgbClr val="009DD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009DD9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ACA0CEB-785B-438E-8470-93EF3DF214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340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diagramData" Target="../diagrams/data10.xml"/><Relationship Id="rId18" Type="http://schemas.openxmlformats.org/officeDocument/2006/relationships/hyperlink" Target="https://zakupki.tularegion.ru/" TargetMode="Externa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image" Target="../media/image9.jpg"/><Relationship Id="rId17" Type="http://schemas.microsoft.com/office/2007/relationships/diagramDrawing" Target="../diagrams/drawing10.xml"/><Relationship Id="rId2" Type="http://schemas.openxmlformats.org/officeDocument/2006/relationships/diagramData" Target="../diagrams/data8.xml"/><Relationship Id="rId16" Type="http://schemas.openxmlformats.org/officeDocument/2006/relationships/diagramColors" Target="../diagrams/colors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5" Type="http://schemas.openxmlformats.org/officeDocument/2006/relationships/diagramQuickStyle" Target="../diagrams/quickStyle10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Relationship Id="rId14" Type="http://schemas.openxmlformats.org/officeDocument/2006/relationships/diagramLayout" Target="../diagrams/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-18846" y="2180861"/>
            <a:ext cx="9143999" cy="720080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Сервис </a:t>
            </a:r>
            <a:r>
              <a:rPr lang="ru-RU" sz="2800" b="1" dirty="0"/>
              <a:t>«Запрос цен для закупок малого </a:t>
            </a:r>
            <a:r>
              <a:rPr lang="ru-RU" sz="2800" b="1" dirty="0" smtClean="0"/>
              <a:t>объёма»</a:t>
            </a:r>
            <a:endParaRPr lang="ru-RU" sz="2800" cap="all" dirty="0">
              <a:ea typeface="微软雅黑" pitchFamily="34" charset="-12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197085"/>
            <a:ext cx="9143999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700" b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СМИРНОВ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700" b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ДМИТРИЙ </a:t>
            </a:r>
            <a:r>
              <a:rPr lang="ru-RU" sz="2700" b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ВЛАДИМИРОВИЧ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600" b="1" dirty="0">
              <a:ln w="1905"/>
              <a:solidFill>
                <a:prstClr val="black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b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заместитель директора департамента – начальник отдела  методологии и нормирования закупок департамента общегосударственных вопросов и регулирования контрактной </a:t>
            </a:r>
            <a:r>
              <a:rPr lang="ru-RU" b="1" dirty="0" smtClean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системы </a:t>
            </a:r>
            <a:r>
              <a:rPr lang="ru-RU" b="1" dirty="0">
                <a:ln w="1905"/>
                <a:solidFill>
                  <a:prstClr val="black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министерства финансов Тульской области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270315"/>
            <a:ext cx="7848872" cy="934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dirty="0" smtClean="0">
                <a:solidFill>
                  <a:prstClr val="white"/>
                </a:solidFill>
                <a:latin typeface="Trebuchet MS"/>
                <a:cs typeface="Aharoni" pitchFamily="2" charset="-79"/>
              </a:rPr>
              <a:t>МИНИСТЕРСТВО ФИНАНСОВ ТУЛЬСКОЙ ОБЛАСТИ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500" dirty="0" smtClean="0">
              <a:solidFill>
                <a:prstClr val="white"/>
              </a:solidFill>
              <a:latin typeface="Trebuchet MS"/>
              <a:cs typeface="Aharoni" pitchFamily="2" charset="-79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1500" dirty="0" smtClean="0">
                <a:solidFill>
                  <a:prstClr val="white"/>
                </a:solidFill>
                <a:latin typeface="Trebuchet MS"/>
                <a:cs typeface="Aharoni" pitchFamily="2" charset="-79"/>
              </a:rPr>
              <a:t>ДЕПАРТАМЕНТ </a:t>
            </a:r>
            <a:r>
              <a:rPr lang="ru-RU" sz="1500" dirty="0">
                <a:solidFill>
                  <a:prstClr val="white"/>
                </a:solidFill>
                <a:latin typeface="Trebuchet MS"/>
                <a:cs typeface="Aharoni" pitchFamily="2" charset="-79"/>
              </a:rPr>
              <a:t>ОБЩЕГОСУДАРСТВЕННЫХ ВОПРОСОВ И </a:t>
            </a:r>
            <a:endParaRPr lang="ru-RU" sz="1500" dirty="0" smtClean="0">
              <a:solidFill>
                <a:prstClr val="white"/>
              </a:solidFill>
              <a:latin typeface="Trebuchet MS"/>
              <a:cs typeface="Aharoni" pitchFamily="2" charset="-79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1500" dirty="0" smtClean="0">
                <a:solidFill>
                  <a:prstClr val="white"/>
                </a:solidFill>
                <a:latin typeface="Trebuchet MS"/>
                <a:cs typeface="Aharoni" pitchFamily="2" charset="-79"/>
              </a:rPr>
              <a:t>РЕГУЛИРОВАНИЯ </a:t>
            </a:r>
            <a:r>
              <a:rPr lang="ru-RU" sz="1500" dirty="0">
                <a:solidFill>
                  <a:prstClr val="white"/>
                </a:solidFill>
                <a:latin typeface="Trebuchet MS"/>
                <a:cs typeface="Aharoni" pitchFamily="2" charset="-79"/>
              </a:rPr>
              <a:t>КОНТРАКТНОЙ </a:t>
            </a:r>
            <a:r>
              <a:rPr lang="ru-RU" sz="1500" dirty="0" smtClean="0">
                <a:solidFill>
                  <a:prstClr val="white"/>
                </a:solidFill>
                <a:latin typeface="Trebuchet MS"/>
                <a:cs typeface="Aharoni" pitchFamily="2" charset="-79"/>
              </a:rPr>
              <a:t>СИСТЕМЫ</a:t>
            </a:r>
            <a:endParaRPr lang="ru-RU" sz="1500" b="1" cap="all" dirty="0">
              <a:ln w="1905"/>
              <a:solidFill>
                <a:prstClr val="whit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ebuchet MS"/>
            </a:endParaRPr>
          </a:p>
        </p:txBody>
      </p:sp>
      <p:pic>
        <p:nvPicPr>
          <p:cNvPr id="8" name="Picture 3" descr="Герб обл полны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2448"/>
            <a:ext cx="864096" cy="102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179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Подходы к использованию методов определения цены контракта,</a:t>
            </a:r>
            <a:br>
              <a:rPr lang="ru-RU" sz="3000" b="1" dirty="0">
                <a:solidFill>
                  <a:srgbClr val="002060"/>
                </a:solidFill>
              </a:rPr>
            </a:br>
            <a:r>
              <a:rPr lang="ru-RU" sz="3000" b="1" dirty="0">
                <a:solidFill>
                  <a:srgbClr val="002060"/>
                </a:solidFill>
              </a:rPr>
              <a:t>заключаемого в рамках малых закупок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3656877"/>
              </p:ext>
            </p:extLst>
          </p:nvPr>
        </p:nvGraphicFramePr>
        <p:xfrm>
          <a:off x="457200" y="2250018"/>
          <a:ext cx="8229600" cy="4324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655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00579" y="1340768"/>
            <a:ext cx="4191314" cy="768085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Постановление правительства Тульской области от 21.08.2015 №404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427984" y="2348880"/>
            <a:ext cx="4536504" cy="4617720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В </a:t>
            </a:r>
            <a:r>
              <a:rPr lang="ru-RU" sz="2000" dirty="0" smtClean="0"/>
              <a:t>соответствии </a:t>
            </a:r>
            <a:r>
              <a:rPr lang="ru-RU" sz="2000" dirty="0"/>
              <a:t>с частью 20.1 статьи 22 Федерального закона от 5 апреля 2013 года </a:t>
            </a:r>
            <a:r>
              <a:rPr lang="ru-RU" sz="2000" dirty="0" smtClean="0"/>
              <a:t>№44-ФЗ </a:t>
            </a:r>
            <a:r>
              <a:rPr lang="ru-RU" sz="2000" dirty="0"/>
              <a:t>«О контрактной системе в сфере закупок товаров, работ, услуг для обеспечения государственных и муниципальных нужд» утверждены «Методические рекомендации по применению </a:t>
            </a:r>
            <a:r>
              <a:rPr lang="ru-RU" sz="2000" dirty="0" smtClean="0"/>
              <a:t>и обоснованию </a:t>
            </a:r>
            <a:r>
              <a:rPr lang="ru-RU" sz="2000" dirty="0"/>
              <a:t>методов определения цены контракта, заключаемого с единственным поставщиком (подрядчиком, исполнителем</a:t>
            </a:r>
            <a:r>
              <a:rPr lang="ru-RU" sz="2000" dirty="0" smtClean="0"/>
              <a:t>)».</a:t>
            </a:r>
            <a:endParaRPr lang="ru-RU" sz="20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4691"/>
            <a:ext cx="4104456" cy="5852583"/>
          </a:xfrm>
        </p:spPr>
      </p:pic>
    </p:spTree>
    <p:extLst>
      <p:ext uri="{BB962C8B-B14F-4D97-AF65-F5344CB8AC3E}">
        <p14:creationId xmlns:p14="http://schemas.microsoft.com/office/powerpoint/2010/main" val="16901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55859"/>
            <a:ext cx="8928992" cy="576064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Преимущества и недостатки механизма определения НМЦК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1804533"/>
              </p:ext>
            </p:extLst>
          </p:nvPr>
        </p:nvGraphicFramePr>
        <p:xfrm>
          <a:off x="107504" y="1220755"/>
          <a:ext cx="8928992" cy="5520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38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548680"/>
            <a:ext cx="8928992" cy="10668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Действия заказчика при использовании сервиса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«Запрос цен для закупок малого объёма»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772349"/>
              </p:ext>
            </p:extLst>
          </p:nvPr>
        </p:nvGraphicFramePr>
        <p:xfrm>
          <a:off x="35496" y="1604797"/>
          <a:ext cx="907300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0381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548680"/>
            <a:ext cx="8928992" cy="10668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Действия потенциального поставщика при использовании сервиса «Запрос цен для закупок малого объёма»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7183425"/>
              </p:ext>
            </p:extLst>
          </p:nvPr>
        </p:nvGraphicFramePr>
        <p:xfrm>
          <a:off x="35496" y="1604797"/>
          <a:ext cx="907300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1633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887" y="476671"/>
            <a:ext cx="8229600" cy="47975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Регистрации пользователя-поставщика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955621350"/>
              </p:ext>
            </p:extLst>
          </p:nvPr>
        </p:nvGraphicFramePr>
        <p:xfrm>
          <a:off x="107504" y="1508113"/>
          <a:ext cx="2952328" cy="3361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149541672"/>
              </p:ext>
            </p:extLst>
          </p:nvPr>
        </p:nvGraphicFramePr>
        <p:xfrm>
          <a:off x="3170474" y="1509626"/>
          <a:ext cx="2913694" cy="335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4" t="1118" r="-1960" b="47365"/>
          <a:stretch/>
        </p:blipFill>
        <p:spPr>
          <a:xfrm>
            <a:off x="7780263" y="6253640"/>
            <a:ext cx="1287140" cy="547232"/>
          </a:xfrm>
          <a:prstGeom prst="rect">
            <a:avLst/>
          </a:prstGeom>
        </p:spPr>
      </p:pic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3694034773"/>
              </p:ext>
            </p:extLst>
          </p:nvPr>
        </p:nvGraphicFramePr>
        <p:xfrm>
          <a:off x="6189550" y="1508114"/>
          <a:ext cx="2877853" cy="3361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3296406" y="5015218"/>
            <a:ext cx="557552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вход в систему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поставщик планирует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осуществлять с использованием ЭЦП, то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Сертификаты ЭЦП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необходимо </a:t>
            </a:r>
            <a:r>
              <a:rPr lang="ru-RU" b="1" cap="all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обязательно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cap="all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заархивировать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отправить администратору РИС ТО по электронной почте на адрес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admingoszakaz@tularegion.ru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9512" y="5085184"/>
            <a:ext cx="2880320" cy="1512168"/>
          </a:xfrm>
          <a:prstGeom prst="rect">
            <a:avLst/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+mj-lt"/>
              </a:rPr>
              <a:t>5. Получить подтверждение регистрации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07505" y="956423"/>
            <a:ext cx="8963762" cy="427709"/>
          </a:xfrm>
          <a:prstGeom prst="rect">
            <a:avLst/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dirty="0">
                <a:latin typeface="+mj-lt"/>
              </a:rPr>
              <a:t>. Открыть сайт </a:t>
            </a:r>
            <a:r>
              <a:rPr lang="ru-RU" dirty="0">
                <a:latin typeface="+mj-lt"/>
                <a:hlinkClick r:id="rId18"/>
              </a:rPr>
              <a:t>https://zakupki.tularegion.ru/</a:t>
            </a:r>
            <a:endParaRPr lang="ru-RU" dirty="0">
              <a:latin typeface="+mj-lt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51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76672"/>
            <a:ext cx="91440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5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Личный кабинет поставщика</a:t>
            </a:r>
            <a:endParaRPr lang="ru-RU" sz="25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34" y="953726"/>
            <a:ext cx="5287162" cy="398744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3489610"/>
            <a:ext cx="5750413" cy="32681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02380" y="1052736"/>
            <a:ext cx="345638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</a:rPr>
              <a:t>Позволяет проверить и изменить: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Arial" panose="020B0604020202020204" pitchFamily="34" charset="0"/>
              </a:rPr>
              <a:t>регистрационные данные организации;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</a:rPr>
              <a:t>регистрационные </a:t>
            </a:r>
            <a:r>
              <a:rPr lang="ru-RU" dirty="0" smtClean="0">
                <a:latin typeface="Arial" panose="020B0604020202020204" pitchFamily="34" charset="0"/>
              </a:rPr>
              <a:t>данные пользователя;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Arial" panose="020B0604020202020204" pitchFamily="34" charset="0"/>
              </a:rPr>
              <a:t>п</a:t>
            </a:r>
            <a:r>
              <a:rPr lang="ru-RU" dirty="0" smtClean="0">
                <a:latin typeface="Arial" panose="020B0604020202020204" pitchFamily="34" charset="0"/>
              </a:rPr>
              <a:t>ароль для входа в личный кабинет.</a:t>
            </a:r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003464"/>
            <a:ext cx="28676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</a:rPr>
              <a:t>2. </a:t>
            </a:r>
            <a:r>
              <a:rPr lang="ru-RU" dirty="0">
                <a:latin typeface="Arial" panose="020B0604020202020204" pitchFamily="34" charset="0"/>
              </a:rPr>
              <a:t>Позволяет </a:t>
            </a:r>
            <a:r>
              <a:rPr lang="ru-RU" dirty="0" smtClean="0">
                <a:latin typeface="Arial" panose="020B0604020202020204" pitchFamily="34" charset="0"/>
              </a:rPr>
              <a:t>получать уведомления о публикации закупок по ОКПД2, которые интересуют поставщика.</a:t>
            </a:r>
            <a:endParaRPr lang="ru-RU" dirty="0">
              <a:latin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586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52736"/>
            <a:ext cx="8759880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503161"/>
            <a:ext cx="910607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5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Подача ценовых предложений </a:t>
            </a:r>
            <a:r>
              <a:rPr lang="ru-RU" altLang="ru-RU" sz="25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в закупки малого объема</a:t>
            </a:r>
            <a:endParaRPr lang="ru-RU" sz="25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717032"/>
            <a:ext cx="879258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</a:rPr>
              <a:t> </a:t>
            </a:r>
            <a:r>
              <a:rPr lang="ru-RU" dirty="0">
                <a:latin typeface="+mj-lt"/>
              </a:rPr>
              <a:t>Ознакомиться с правами и ограничениями использования сервиса</a:t>
            </a:r>
          </a:p>
          <a:p>
            <a:pPr>
              <a:buAutoNum type="arabicPeriod"/>
            </a:pPr>
            <a:endParaRPr lang="ru-RU" sz="800" dirty="0">
              <a:latin typeface="Arial" panose="020B0604020202020204" pitchFamily="34" charset="0"/>
            </a:endParaRPr>
          </a:p>
          <a:p>
            <a:pPr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</a:rPr>
              <a:t> </a:t>
            </a:r>
            <a:r>
              <a:rPr lang="ru-RU" dirty="0">
                <a:latin typeface="+mj-lt"/>
              </a:rPr>
              <a:t>Подтвердить согласие с условиями работы сервиса</a:t>
            </a:r>
          </a:p>
          <a:p>
            <a:pPr>
              <a:buAutoNum type="arabicPeriod"/>
            </a:pPr>
            <a:endParaRPr lang="ru-RU" sz="800" dirty="0">
              <a:latin typeface="Arial" panose="020B0604020202020204" pitchFamily="34" charset="0"/>
            </a:endParaRPr>
          </a:p>
          <a:p>
            <a:pPr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</a:rPr>
              <a:t> </a:t>
            </a:r>
            <a:r>
              <a:rPr lang="ru-RU" dirty="0">
                <a:latin typeface="+mj-lt"/>
              </a:rPr>
              <a:t>Перейти в дополнительное окно для подачи ценового предложения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8907" y="4959104"/>
            <a:ext cx="5191125" cy="100012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33564" y="5927019"/>
            <a:ext cx="877251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+mj-lt"/>
              </a:rPr>
              <a:t>4. Ввести свое предложение по цене</a:t>
            </a:r>
          </a:p>
          <a:p>
            <a:pPr>
              <a:buAutoNum type="arabicPeriod"/>
            </a:pPr>
            <a:endParaRPr lang="ru-RU" sz="800" dirty="0">
              <a:latin typeface="Arial" panose="020B0604020202020204" pitchFamily="34" charset="0"/>
            </a:endParaRPr>
          </a:p>
          <a:p>
            <a:r>
              <a:rPr lang="ru-RU" dirty="0">
                <a:latin typeface="+mj-lt"/>
              </a:rPr>
              <a:t>5. Подтвердить нажатием кнопки «Выполнить»</a:t>
            </a:r>
          </a:p>
        </p:txBody>
      </p:sp>
    </p:spTree>
    <p:extLst>
      <p:ext uri="{BB962C8B-B14F-4D97-AF65-F5344CB8AC3E}">
        <p14:creationId xmlns:p14="http://schemas.microsoft.com/office/powerpoint/2010/main" val="307876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54169"/>
            <a:ext cx="672972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5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Результат подачи ценовых предложений </a:t>
            </a:r>
            <a:endParaRPr lang="ru-RU" sz="25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r="29422"/>
          <a:stretch/>
        </p:blipFill>
        <p:spPr>
          <a:xfrm>
            <a:off x="3851919" y="1052736"/>
            <a:ext cx="5174951" cy="57675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6041" y="1120370"/>
            <a:ext cx="3664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+mj-lt"/>
              </a:rPr>
              <a:t>Если закупка находится в состоянии «Завершен»:</a:t>
            </a:r>
          </a:p>
          <a:p>
            <a:pPr algn="just"/>
            <a:endParaRPr lang="ru-RU" sz="900" dirty="0" smtClean="0">
              <a:latin typeface="+mj-lt"/>
            </a:endParaRPr>
          </a:p>
          <a:p>
            <a:pPr indent="271463" algn="just">
              <a:buAutoNum type="arabicPeriod"/>
            </a:pPr>
            <a:r>
              <a:rPr lang="ru-RU" dirty="0" smtClean="0">
                <a:latin typeface="+mj-lt"/>
              </a:rPr>
              <a:t> Можно ознакомиться со </a:t>
            </a:r>
            <a:r>
              <a:rPr lang="ru-RU" dirty="0">
                <a:latin typeface="+mj-lt"/>
              </a:rPr>
              <a:t>списком  участников, подававших ценовые предложения</a:t>
            </a:r>
            <a:r>
              <a:rPr lang="ru-RU" dirty="0" smtClean="0">
                <a:latin typeface="+mj-lt"/>
              </a:rPr>
              <a:t> </a:t>
            </a:r>
          </a:p>
          <a:p>
            <a:pPr algn="just">
              <a:buAutoNum type="arabicPeriod"/>
            </a:pPr>
            <a:endParaRPr lang="ru-RU" sz="900" dirty="0" smtClean="0">
              <a:latin typeface="+mj-lt"/>
            </a:endParaRPr>
          </a:p>
          <a:p>
            <a:pPr algn="just">
              <a:buAutoNum type="arabicPeriod"/>
            </a:pPr>
            <a:r>
              <a:rPr lang="ru-RU" dirty="0" smtClean="0">
                <a:latin typeface="+mj-lt"/>
              </a:rPr>
              <a:t> В разделе «Ценовые предложения участников» можно проследить динамику изменения ценовых предложений</a:t>
            </a:r>
          </a:p>
          <a:p>
            <a:pPr algn="just">
              <a:buAutoNum type="arabicPeriod"/>
            </a:pPr>
            <a:endParaRPr lang="ru-RU" sz="900" dirty="0">
              <a:latin typeface="+mj-lt"/>
            </a:endParaRPr>
          </a:p>
          <a:p>
            <a:pPr algn="just">
              <a:buAutoNum type="arabicPeriod"/>
            </a:pPr>
            <a:r>
              <a:rPr lang="ru-RU" dirty="0" smtClean="0">
                <a:latin typeface="+mj-lt"/>
              </a:rPr>
              <a:t> В разделе «Сведения о контракте» доступна информация о наличии контракта у заказчика</a:t>
            </a:r>
          </a:p>
          <a:p>
            <a:pPr algn="just">
              <a:buAutoNum type="arabicPeriod"/>
            </a:pPr>
            <a:endParaRPr lang="ru-RU" sz="900" dirty="0">
              <a:latin typeface="+mj-lt"/>
            </a:endParaRPr>
          </a:p>
          <a:p>
            <a:pPr algn="just">
              <a:buAutoNum type="arabicPeriod"/>
            </a:pPr>
            <a:r>
              <a:rPr lang="ru-RU" dirty="0" smtClean="0">
                <a:latin typeface="+mj-lt"/>
              </a:rPr>
              <a:t> Все вышеперечисленные данные можно сформировать и вывести в печатную форму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5287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781" y="432759"/>
            <a:ext cx="907199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5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Поставить на контроль процедуру запроса цен</a:t>
            </a:r>
            <a:endParaRPr lang="ru-RU" sz="25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980728"/>
            <a:ext cx="3851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</a:rPr>
              <a:t>Раскрыть </a:t>
            </a:r>
            <a:r>
              <a:rPr lang="ru-RU" dirty="0">
                <a:latin typeface="Arial" panose="020B0604020202020204" pitchFamily="34" charset="0"/>
              </a:rPr>
              <a:t>меню настройки фильтрации и </a:t>
            </a:r>
            <a:r>
              <a:rPr lang="ru-RU" dirty="0" smtClean="0">
                <a:latin typeface="Arial" panose="020B0604020202020204" pitchFamily="34" charset="0"/>
              </a:rPr>
              <a:t>указать </a:t>
            </a:r>
            <a:r>
              <a:rPr lang="ru-RU" dirty="0">
                <a:latin typeface="Arial" panose="020B0604020202020204" pitchFamily="34" charset="0"/>
              </a:rPr>
              <a:t>параметры </a:t>
            </a:r>
            <a:r>
              <a:rPr lang="ru-RU" dirty="0" smtClean="0">
                <a:latin typeface="Arial" panose="020B0604020202020204" pitchFamily="34" charset="0"/>
              </a:rPr>
              <a:t>поиска</a:t>
            </a:r>
          </a:p>
          <a:p>
            <a:pPr marL="342900" indent="-342900">
              <a:buAutoNum type="arabicPeriod"/>
            </a:pPr>
            <a:endParaRPr lang="ru-RU" dirty="0">
              <a:latin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anose="020B0604020202020204" pitchFamily="34" charset="0"/>
              </a:rPr>
              <a:t>Раскрыть детализацию информации </a:t>
            </a:r>
            <a:r>
              <a:rPr lang="ru-RU" dirty="0">
                <a:latin typeface="Arial" panose="020B0604020202020204" pitchFamily="34" charset="0"/>
              </a:rPr>
              <a:t>о найденном запросе </a:t>
            </a:r>
            <a:r>
              <a:rPr lang="ru-RU" dirty="0" smtClean="0">
                <a:latin typeface="Arial" panose="020B0604020202020204" pitchFamily="34" charset="0"/>
              </a:rPr>
              <a:t>цен</a:t>
            </a:r>
          </a:p>
          <a:p>
            <a:pPr marL="342900" indent="-342900">
              <a:buAutoNum type="arabicPeriod"/>
            </a:pPr>
            <a:endParaRPr lang="ru-RU" dirty="0">
              <a:latin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ru-RU" dirty="0">
                <a:latin typeface="Arial" panose="020B0604020202020204" pitchFamily="34" charset="0"/>
              </a:rPr>
              <a:t>В левом верхнем уголке экрана появится интерактивная надпись: </a:t>
            </a:r>
            <a:r>
              <a:rPr lang="ru-RU" dirty="0" smtClean="0">
                <a:latin typeface="Arial" panose="020B0604020202020204" pitchFamily="34" charset="0"/>
              </a:rPr>
              <a:t>«</a:t>
            </a:r>
            <a:r>
              <a:rPr lang="ru-RU" dirty="0">
                <a:latin typeface="Arial" panose="020B0604020202020204" pitchFamily="34" charset="0"/>
              </a:rPr>
              <a:t>Поставить на контроль</a:t>
            </a:r>
            <a:r>
              <a:rPr lang="ru-RU" dirty="0" smtClean="0">
                <a:latin typeface="Arial" panose="020B0604020202020204" pitchFamily="34" charset="0"/>
              </a:rPr>
              <a:t>»</a:t>
            </a:r>
          </a:p>
          <a:p>
            <a:pPr marL="342900" indent="-342900">
              <a:buAutoNum type="arabicPeriod"/>
            </a:pPr>
            <a:endParaRPr lang="ru-RU" dirty="0">
              <a:latin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ru-RU" dirty="0" smtClean="0">
                <a:latin typeface="Arial" panose="020B0604020202020204" pitchFamily="34" charset="0"/>
              </a:rPr>
              <a:t>Закупка </a:t>
            </a:r>
            <a:r>
              <a:rPr lang="ru-RU" dirty="0">
                <a:latin typeface="Arial" panose="020B0604020202020204" pitchFamily="34" charset="0"/>
              </a:rPr>
              <a:t>появится на закладке «Закупки на контроле (актуальные)». </a:t>
            </a:r>
            <a:r>
              <a:rPr lang="ru-RU" dirty="0" smtClean="0">
                <a:latin typeface="Arial" panose="020B0604020202020204" pitchFamily="34" charset="0"/>
              </a:rPr>
              <a:t>После </a:t>
            </a:r>
            <a:r>
              <a:rPr lang="ru-RU" dirty="0">
                <a:latin typeface="Arial" panose="020B0604020202020204" pitchFamily="34" charset="0"/>
              </a:rPr>
              <a:t>перехода в состояние «Завершен» закупка автоматически переместится на закладку «Закупки на контроле (завершенные</a:t>
            </a:r>
            <a:r>
              <a:rPr lang="ru-RU" dirty="0" smtClean="0">
                <a:latin typeface="Arial" panose="020B0604020202020204" pitchFamily="34" charset="0"/>
              </a:rPr>
              <a:t>)».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75" y="5500688"/>
            <a:ext cx="5421833" cy="1306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852936"/>
            <a:ext cx="5436096" cy="2536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980728"/>
            <a:ext cx="5472112" cy="1810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179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</a:rPr>
              <a:t>Право заказчика на осуществление закупок у единственного поставщика без проведения конкурентных процедур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2259696"/>
          </a:xfrm>
        </p:spPr>
        <p:txBody>
          <a:bodyPr/>
          <a:lstStyle/>
          <a:p>
            <a:pPr marL="109728" indent="0" algn="ctr">
              <a:buNone/>
            </a:pPr>
            <a:r>
              <a:rPr lang="ru-RU" dirty="0" smtClean="0">
                <a:latin typeface="+mj-lt"/>
              </a:rPr>
              <a:t>Установлено статьёй 93 </a:t>
            </a:r>
            <a:r>
              <a:rPr lang="ru-RU" dirty="0">
                <a:latin typeface="+mj-lt"/>
              </a:rPr>
              <a:t>Федерального закона от </a:t>
            </a:r>
            <a:r>
              <a:rPr lang="ru-RU" dirty="0" smtClean="0">
                <a:latin typeface="+mj-lt"/>
              </a:rPr>
              <a:t>05.04.2013 № </a:t>
            </a:r>
            <a:r>
              <a:rPr lang="ru-RU" dirty="0">
                <a:latin typeface="+mj-lt"/>
              </a:rPr>
              <a:t>44-ФЗ </a:t>
            </a:r>
            <a:r>
              <a:rPr lang="ru-RU" dirty="0" smtClean="0">
                <a:latin typeface="+mj-lt"/>
              </a:rPr>
              <a:t>«О </a:t>
            </a:r>
            <a:r>
              <a:rPr lang="ru-RU" dirty="0">
                <a:latin typeface="+mj-lt"/>
              </a:rPr>
              <a:t>контрактной системе в сфере закупок товаров, работ, услуг для обеспечения государственных и муниципальных </a:t>
            </a:r>
            <a:r>
              <a:rPr lang="ru-RU" dirty="0" smtClean="0">
                <a:latin typeface="+mj-lt"/>
              </a:rPr>
              <a:t>нужд»</a:t>
            </a:r>
            <a:endParaRPr lang="ru-RU" dirty="0">
              <a:latin typeface="+mj-lt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512" y="4509120"/>
            <a:ext cx="8784976" cy="22596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Font typeface="Georgia"/>
              <a:buNone/>
            </a:pPr>
            <a:r>
              <a:rPr lang="ru-RU" sz="2400" dirty="0" smtClean="0">
                <a:latin typeface="+mj-lt"/>
              </a:rPr>
              <a:t>Пункты 4 (для всех заказчиков) и 5 (для отдельных групп заказчиков) части 1 статьи 93 позволяют им заключать прямые договора на сумму до 100 и 400 тысяч рублей, соответственно, и на общую сумму до 2 млн. руб. или до 50% от совокупного объёма закупок</a:t>
            </a:r>
            <a:endParaRPr lang="ru-R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05122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308653"/>
            <a:ext cx="8856984" cy="1536171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>
                <a:solidFill>
                  <a:srgbClr val="002060"/>
                </a:solidFill>
              </a:rPr>
              <a:t>Договор заключается по цене минимального предложения, но с любым поставщиком по выбору заказчика!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723905"/>
              </p:ext>
            </p:extLst>
          </p:nvPr>
        </p:nvGraphicFramePr>
        <p:xfrm>
          <a:off x="323528" y="0"/>
          <a:ext cx="8803382" cy="6875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119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В чём состоит заинтересованность поставщика, если он не имеет гарантии заключения договора (контракта)?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+mj-lt"/>
              </a:rPr>
              <a:t>Возможность зарегистрироваться и подавать предложения без ЭЦП</a:t>
            </a:r>
          </a:p>
          <a:p>
            <a:pPr algn="just"/>
            <a:r>
              <a:rPr lang="ru-RU" dirty="0" smtClean="0">
                <a:latin typeface="+mj-lt"/>
              </a:rPr>
              <a:t>Появляется потенциальная возможность </a:t>
            </a:r>
          </a:p>
          <a:p>
            <a:pPr algn="just"/>
            <a:r>
              <a:rPr lang="ru-RU" dirty="0" smtClean="0">
                <a:latin typeface="+mj-lt"/>
              </a:rPr>
              <a:t>Потенциальный поставщик получает информацию о ранее не известных ему рынках</a:t>
            </a:r>
          </a:p>
          <a:p>
            <a:pPr algn="just"/>
            <a:r>
              <a:rPr lang="ru-RU" dirty="0" smtClean="0">
                <a:latin typeface="+mj-lt"/>
              </a:rPr>
              <a:t>Потенциальный поставщик получает ранее не известную ему информацию о конкурентах и получаемых ими выгодах</a:t>
            </a:r>
          </a:p>
          <a:p>
            <a:pPr algn="just"/>
            <a:r>
              <a:rPr lang="ru-RU" dirty="0" smtClean="0">
                <a:latin typeface="+mj-lt"/>
              </a:rPr>
              <a:t>За счёт подачи ценового предложения потенциальный поставщик может минимизировать выгоду конкурента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8249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2985518"/>
              </p:ext>
            </p:extLst>
          </p:nvPr>
        </p:nvGraphicFramePr>
        <p:xfrm>
          <a:off x="28366" y="452669"/>
          <a:ext cx="9008131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366" y="5868936"/>
            <a:ext cx="2743435" cy="10077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-5753" y="452669"/>
            <a:ext cx="33536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Результаты работы сервиса  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Запрос цен для закупок малого объема»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в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2016 году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6732240" y="3525011"/>
            <a:ext cx="2304256" cy="2304256"/>
            <a:chOff x="6727081" y="2304253"/>
            <a:chExt cx="2304256" cy="172819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6727081" y="2304253"/>
              <a:ext cx="2304256" cy="1728192"/>
            </a:xfrm>
            <a:prstGeom prst="roundRect">
              <a:avLst>
                <a:gd name="adj" fmla="val 10000"/>
              </a:avLst>
            </a:prstGeom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6727081" y="2335919"/>
              <a:ext cx="2249382" cy="1480501"/>
            </a:xfrm>
            <a:prstGeom prst="rect">
              <a:avLst/>
            </a:prstGeom>
            <a:sp3d z="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t" anchorCtr="0">
              <a:noAutofit/>
            </a:bodyPr>
            <a:lstStyle/>
            <a:p>
              <a:pPr marL="0" lvl="1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2016 году проведено               27 712 запросов цен                  на 1,086млрд. руб.</a:t>
              </a:r>
              <a:endParaRPr lang="ru-RU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5478" y="3056774"/>
            <a:ext cx="2645363" cy="2556132"/>
            <a:chOff x="0" y="2385464"/>
            <a:chExt cx="2645363" cy="1917099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2385464"/>
              <a:ext cx="2645363" cy="1917099"/>
            </a:xfrm>
            <a:prstGeom prst="roundRect">
              <a:avLst>
                <a:gd name="adj" fmla="val 10000"/>
              </a:avLst>
            </a:prstGeom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36374" y="2421838"/>
              <a:ext cx="2554717" cy="1169161"/>
            </a:xfrm>
            <a:prstGeom prst="rect">
              <a:avLst/>
            </a:prstGeom>
            <a:sp3d z="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t" anchorCtr="0">
              <a:noAutofit/>
            </a:bodyPr>
            <a:lstStyle/>
            <a:p>
              <a:pPr marL="0" lvl="1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Получено 73 825 ценовых предложений,  в среднем 2,66 предложения на</a:t>
              </a:r>
            </a:p>
            <a:p>
              <a:pPr marL="0" lvl="1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1 запрос</a:t>
              </a:r>
              <a:endParaRPr lang="ru-RU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516475" y="836712"/>
            <a:ext cx="2551728" cy="2358200"/>
            <a:chOff x="9174451" y="-843864"/>
            <a:chExt cx="2551728" cy="176865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9183812" y="-843864"/>
              <a:ext cx="2542367" cy="1768650"/>
            </a:xfrm>
            <a:prstGeom prst="roundRect">
              <a:avLst>
                <a:gd name="adj" fmla="val 10000"/>
              </a:avLst>
            </a:prstGeom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9174451" y="-843864"/>
              <a:ext cx="2438763" cy="1665046"/>
            </a:xfrm>
            <a:prstGeom prst="rect">
              <a:avLst/>
            </a:prstGeom>
            <a:sp3d z="30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6200" tIns="76200" rIns="76200" bIns="76200" numCol="1" spcCol="1270" anchor="t" anchorCtr="0">
              <a:noAutofit/>
            </a:bodyPr>
            <a:lstStyle/>
            <a:p>
              <a:pPr marL="0" lvl="1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Экономия по итогам заключенных контрактов составила </a:t>
              </a:r>
              <a:r>
                <a:rPr lang="ru-RU" sz="2000" b="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72,55 млн. руб</a:t>
              </a:r>
              <a:r>
                <a:rPr lang="ru-RU" sz="20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(6,68%)</a:t>
              </a:r>
              <a:endParaRPr lang="ru-RU" sz="2000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453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6243837"/>
              </p:ext>
            </p:extLst>
          </p:nvPr>
        </p:nvGraphicFramePr>
        <p:xfrm>
          <a:off x="1347748" y="188641"/>
          <a:ext cx="7344816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916" y="5886631"/>
            <a:ext cx="2740528" cy="95642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76673"/>
            <a:ext cx="3419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Результаты работы сервиса  «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Запрос цен для закупок малого объема»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</a:rPr>
              <a:t>в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2017 году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(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1 полугодие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)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1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8888971" cy="8640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Сервис стимулирует </a:t>
            </a:r>
            <a:r>
              <a:rPr lang="ru-RU" sz="2800" b="1" dirty="0" err="1">
                <a:solidFill>
                  <a:srgbClr val="002060"/>
                </a:solidFill>
              </a:rPr>
              <a:t>микропредпринимателей</a:t>
            </a: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(указаны сведения о количестве ценовых предложений, закончившихся подписание договора)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55625652"/>
              </p:ext>
            </p:extLst>
          </p:nvPr>
        </p:nvGraphicFramePr>
        <p:xfrm>
          <a:off x="107504" y="1772815"/>
          <a:ext cx="8784976" cy="4920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5637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677" y="452670"/>
            <a:ext cx="90948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Сервис стимулирует свободное обращение товаров, работ и услуг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6021288"/>
            <a:ext cx="9144000" cy="8367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39296803"/>
              </p:ext>
            </p:extLst>
          </p:nvPr>
        </p:nvGraphicFramePr>
        <p:xfrm>
          <a:off x="107504" y="1027186"/>
          <a:ext cx="8928992" cy="5762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-21435" y="5967720"/>
            <a:ext cx="8928992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spc="-50" dirty="0" smtClean="0">
                <a:solidFill>
                  <a:schemeClr val="accent2">
                    <a:lumMod val="75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Сведения о поставщиках, подавших ценовое предложение и подписавших контракты</a:t>
            </a:r>
            <a:endParaRPr lang="ru-RU" sz="2000" b="1" spc="-50" dirty="0">
              <a:solidFill>
                <a:schemeClr val="accent2">
                  <a:lumMod val="75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8012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4" y="2084851"/>
            <a:ext cx="9143999" cy="1296144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4000" cap="all" dirty="0" smtClean="0">
                <a:ea typeface="微软雅黑" pitchFamily="34" charset="-122"/>
              </a:rPr>
              <a:t>СПАСИБО ЗА ВНИМАНИЕ!</a:t>
            </a:r>
            <a:endParaRPr lang="ru-RU" sz="4000" cap="all" dirty="0">
              <a:ea typeface="微软雅黑" pitchFamily="34" charset="-12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0834" y="195662"/>
            <a:ext cx="8293165" cy="934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dirty="0" smtClean="0">
                <a:solidFill>
                  <a:prstClr val="white"/>
                </a:solidFill>
                <a:latin typeface="Trebuchet MS"/>
                <a:cs typeface="Aharoni" pitchFamily="2" charset="-79"/>
              </a:rPr>
              <a:t>МИНИСТЕРСТВО ФИНАНСОВ ТУЛЬСКОЙ ОБЛАСТИ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500" dirty="0" smtClean="0">
              <a:solidFill>
                <a:prstClr val="white"/>
              </a:solidFill>
              <a:latin typeface="Trebuchet MS"/>
              <a:cs typeface="Aharoni" pitchFamily="2" charset="-79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1500" dirty="0" smtClean="0">
                <a:solidFill>
                  <a:prstClr val="white"/>
                </a:solidFill>
                <a:latin typeface="Trebuchet MS"/>
                <a:cs typeface="Aharoni" pitchFamily="2" charset="-79"/>
              </a:rPr>
              <a:t>ДЕПАРТАМЕНТ </a:t>
            </a:r>
            <a:r>
              <a:rPr lang="ru-RU" sz="1500" dirty="0">
                <a:solidFill>
                  <a:prstClr val="white"/>
                </a:solidFill>
                <a:latin typeface="Trebuchet MS"/>
                <a:cs typeface="Aharoni" pitchFamily="2" charset="-79"/>
              </a:rPr>
              <a:t>ОБЩЕГОСУДАРСТВЕННЫХ ВОПРОСОВ И </a:t>
            </a:r>
            <a:endParaRPr lang="ru-RU" sz="1500" dirty="0" smtClean="0">
              <a:solidFill>
                <a:prstClr val="white"/>
              </a:solidFill>
              <a:latin typeface="Trebuchet MS"/>
              <a:cs typeface="Aharoni" pitchFamily="2" charset="-79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1500" dirty="0" smtClean="0">
                <a:solidFill>
                  <a:prstClr val="white"/>
                </a:solidFill>
                <a:latin typeface="Trebuchet MS"/>
                <a:cs typeface="Aharoni" pitchFamily="2" charset="-79"/>
              </a:rPr>
              <a:t>РЕГУЛИРОВАНИЯ </a:t>
            </a:r>
            <a:r>
              <a:rPr lang="ru-RU" sz="1500" dirty="0">
                <a:solidFill>
                  <a:prstClr val="white"/>
                </a:solidFill>
                <a:latin typeface="Trebuchet MS"/>
                <a:cs typeface="Aharoni" pitchFamily="2" charset="-79"/>
              </a:rPr>
              <a:t>КОНТРАКТНОЙ </a:t>
            </a:r>
            <a:r>
              <a:rPr lang="ru-RU" sz="1500" dirty="0" smtClean="0">
                <a:solidFill>
                  <a:prstClr val="white"/>
                </a:solidFill>
                <a:latin typeface="Trebuchet MS"/>
                <a:cs typeface="Aharoni" pitchFamily="2" charset="-79"/>
              </a:rPr>
              <a:t>СИСТЕМЫ</a:t>
            </a:r>
            <a:endParaRPr lang="ru-RU" sz="1500" b="1" cap="all" dirty="0">
              <a:ln w="1905"/>
              <a:solidFill>
                <a:prstClr val="whit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ebuchet MS"/>
            </a:endParaRPr>
          </a:p>
        </p:txBody>
      </p:sp>
      <p:pic>
        <p:nvPicPr>
          <p:cNvPr id="8" name="Picture 3" descr="Герб обл полны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1714"/>
            <a:ext cx="864096" cy="1359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24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4325936"/>
              </p:ext>
            </p:extLst>
          </p:nvPr>
        </p:nvGraphicFramePr>
        <p:xfrm>
          <a:off x="97376" y="740701"/>
          <a:ext cx="8939120" cy="4056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107504" y="4869160"/>
            <a:ext cx="8928992" cy="187220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+mj-lt"/>
              </a:rPr>
              <a:t>Таким образом, в отношении заказчиков отсутствуют какие-либо ограничения в части проведения переговоров о заключении контрактов (договоров) с единственным поставщиком по </a:t>
            </a:r>
            <a:r>
              <a:rPr lang="ru-RU" sz="2000" dirty="0" err="1" smtClean="0">
                <a:solidFill>
                  <a:schemeClr val="tx1"/>
                </a:solidFill>
                <a:latin typeface="+mj-lt"/>
              </a:rPr>
              <a:t>пп</a:t>
            </a:r>
            <a:r>
              <a:rPr lang="ru-RU" sz="2000" dirty="0" smtClean="0">
                <a:solidFill>
                  <a:schemeClr val="tx1"/>
                </a:solidFill>
                <a:latin typeface="+mj-lt"/>
              </a:rPr>
              <a:t>. 4 и 5 ч.1 ст. 93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+mj-lt"/>
              </a:rPr>
              <a:t>Это означает, что заказчик самостоятельно выбирает, с кем будет подписан контракт (договор)</a:t>
            </a:r>
            <a:endParaRPr lang="ru-RU" sz="20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263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996952"/>
            <a:ext cx="8661648" cy="106984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Закупки, осуществляемые заказчиками по пунктам 4 и 5 части 1 статьи 93</a:t>
            </a:r>
            <a:br>
              <a:rPr lang="ru-RU" sz="3200" dirty="0" smtClean="0"/>
            </a:br>
            <a:r>
              <a:rPr lang="ru-RU" sz="3200" dirty="0" smtClean="0"/>
              <a:t>Федерального </a:t>
            </a:r>
            <a:r>
              <a:rPr lang="ru-RU" sz="3200" dirty="0"/>
              <a:t>закона от </a:t>
            </a:r>
            <a:r>
              <a:rPr lang="ru-RU" sz="3200" dirty="0" smtClean="0"/>
              <a:t>05.04.2013 № 44-ФЗ</a:t>
            </a:r>
            <a:br>
              <a:rPr lang="ru-RU" sz="3200" dirty="0" smtClean="0"/>
            </a:br>
            <a:r>
              <a:rPr lang="ru-RU" sz="3200" dirty="0" smtClean="0"/>
              <a:t>«</a:t>
            </a:r>
            <a:r>
              <a:rPr lang="ru-RU" sz="3200" dirty="0"/>
              <a:t>О контрактной системе в сфере закупок товаров, работ, услуг для обеспечения государственных и муниципальных нужд</a:t>
            </a:r>
            <a:r>
              <a:rPr lang="ru-RU" sz="3200" dirty="0" smtClean="0"/>
              <a:t>»</a:t>
            </a:r>
            <a:br>
              <a:rPr lang="ru-RU" sz="3200" dirty="0" smtClean="0"/>
            </a:br>
            <a:r>
              <a:rPr lang="ru-RU" sz="3200" dirty="0" smtClean="0"/>
              <a:t>(</a:t>
            </a:r>
            <a:r>
              <a:rPr lang="ru-RU" sz="3200" b="1" dirty="0" smtClean="0"/>
              <a:t>малые закупки</a:t>
            </a:r>
            <a:r>
              <a:rPr lang="ru-RU" sz="3200" dirty="0" smtClean="0"/>
              <a:t>),</a:t>
            </a:r>
            <a:br>
              <a:rPr lang="ru-RU" sz="3200" dirty="0" smtClean="0"/>
            </a:br>
            <a:r>
              <a:rPr lang="ru-RU" sz="3200" b="1" dirty="0"/>
              <a:t>—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 наименее публичны, отличаются низкой прозрачностью и малой эффективностью использования бюджетных средств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0903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986" y="692696"/>
            <a:ext cx="8928992" cy="10668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Объёмы и доли средств по видам закупок государственных заказчиков </a:t>
            </a:r>
            <a:r>
              <a:rPr lang="ru-RU" sz="3000" b="1" dirty="0" smtClean="0">
                <a:solidFill>
                  <a:srgbClr val="002060"/>
                </a:solidFill>
              </a:rPr>
              <a:t/>
            </a:r>
            <a:br>
              <a:rPr lang="ru-RU" sz="3000" b="1" dirty="0" smtClean="0">
                <a:solidFill>
                  <a:srgbClr val="002060"/>
                </a:solidFill>
              </a:rPr>
            </a:br>
            <a:r>
              <a:rPr lang="ru-RU" sz="3000" b="1" dirty="0" smtClean="0">
                <a:solidFill>
                  <a:srgbClr val="002060"/>
                </a:solidFill>
              </a:rPr>
              <a:t>в </a:t>
            </a:r>
            <a:r>
              <a:rPr lang="ru-RU" sz="3000" b="1" dirty="0">
                <a:solidFill>
                  <a:srgbClr val="002060"/>
                </a:solidFill>
              </a:rPr>
              <a:t>Тульской области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697319"/>
              </p:ext>
            </p:extLst>
          </p:nvPr>
        </p:nvGraphicFramePr>
        <p:xfrm>
          <a:off x="132986" y="1916831"/>
          <a:ext cx="8925688" cy="4920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89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211960" y="1128267"/>
            <a:ext cx="4680520" cy="4944549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+mj-lt"/>
              </a:rPr>
              <a:t>В Тульской области в 2016 году объём закупок государственных заказчиков, которые они совершают у единственного поставщика по</a:t>
            </a:r>
          </a:p>
          <a:p>
            <a:pPr algn="ctr"/>
            <a:r>
              <a:rPr lang="ru-RU" sz="2400" dirty="0" err="1" smtClean="0">
                <a:latin typeface="+mj-lt"/>
              </a:rPr>
              <a:t>пп</a:t>
            </a:r>
            <a:r>
              <a:rPr lang="ru-RU" sz="2400" dirty="0" smtClean="0">
                <a:latin typeface="+mj-lt"/>
              </a:rPr>
              <a:t>. 4 и 5 ч.1 ст. 93, составил </a:t>
            </a:r>
          </a:p>
          <a:p>
            <a:pPr algn="ctr"/>
            <a:r>
              <a:rPr lang="ru-RU" sz="2400" b="1" dirty="0" smtClean="0">
                <a:latin typeface="+mj-lt"/>
              </a:rPr>
              <a:t>1,086 миллиарда рублей.</a:t>
            </a:r>
          </a:p>
          <a:p>
            <a:pPr algn="ctr"/>
            <a:endParaRPr lang="ru-RU" sz="2400" b="1" dirty="0">
              <a:latin typeface="+mj-lt"/>
            </a:endParaRPr>
          </a:p>
          <a:p>
            <a:pPr algn="ctr"/>
            <a:r>
              <a:rPr lang="ru-RU" sz="2400" dirty="0" smtClean="0">
                <a:latin typeface="+mj-lt"/>
              </a:rPr>
              <a:t>В 2017 году перечень заказчиков, имеющих право осуществлять закупки</a:t>
            </a:r>
          </a:p>
          <a:p>
            <a:pPr algn="ctr"/>
            <a:r>
              <a:rPr lang="ru-RU" sz="2400" dirty="0" smtClean="0">
                <a:latin typeface="+mj-lt"/>
              </a:rPr>
              <a:t>по п. 5, расширен.</a:t>
            </a:r>
            <a:endParaRPr lang="ru-RU" sz="2400" dirty="0">
              <a:latin typeface="+mj-lt"/>
            </a:endParaRPr>
          </a:p>
        </p:txBody>
      </p:sp>
      <p:pic>
        <p:nvPicPr>
          <p:cNvPr id="14" name="Рисунок 1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" r="61"/>
          <a:stretch>
            <a:fillRect/>
          </a:stretch>
        </p:blipFill>
        <p:spPr>
          <a:xfrm>
            <a:off x="323528" y="1556792"/>
            <a:ext cx="3736281" cy="3736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2826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Должен ли заказчик определять цену при малых закупках?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914721"/>
              </p:ext>
            </p:extLst>
          </p:nvPr>
        </p:nvGraphicFramePr>
        <p:xfrm>
          <a:off x="107504" y="1796819"/>
          <a:ext cx="892899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89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solidFill>
                  <a:srgbClr val="002060"/>
                </a:solidFill>
              </a:rPr>
              <a:t>Инструменты, которые дают возможность влиять на деятельность заказчика по заключению договоров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5874171"/>
              </p:ext>
            </p:extLst>
          </p:nvPr>
        </p:nvGraphicFramePr>
        <p:xfrm>
          <a:off x="251520" y="1052736"/>
          <a:ext cx="8784976" cy="5640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348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07504" y="740701"/>
            <a:ext cx="8712968" cy="5472608"/>
          </a:xfrm>
        </p:spPr>
        <p:txBody>
          <a:bodyPr>
            <a:noAutofit/>
          </a:bodyPr>
          <a:lstStyle/>
          <a:p>
            <a:pPr algn="ctr"/>
            <a:r>
              <a:rPr lang="ru-RU" sz="3400" dirty="0" smtClean="0"/>
              <a:t>В Тульской области для обеспечения прозрачности и эффективности малых закупок был выбран механизм определения цены контракта, заключаемого с единственным поставщиком по п.4 и п.5 ч.1 ст</a:t>
            </a:r>
            <a:r>
              <a:rPr lang="ru-RU" sz="3400" dirty="0"/>
              <a:t>. </a:t>
            </a:r>
            <a:r>
              <a:rPr lang="ru-RU" sz="3400" dirty="0" smtClean="0"/>
              <a:t>93 Федерального </a:t>
            </a:r>
            <a:r>
              <a:rPr lang="ru-RU" sz="3400" dirty="0"/>
              <a:t>закона от 5 апреля 2013 года №44-ФЗ «О контрактной системе в сфере закупок товаров, работ, услуг для обеспечения государственных и муниципальных нужд»</a:t>
            </a:r>
          </a:p>
        </p:txBody>
      </p:sp>
    </p:spTree>
    <p:extLst>
      <p:ext uri="{BB962C8B-B14F-4D97-AF65-F5344CB8AC3E}">
        <p14:creationId xmlns:p14="http://schemas.microsoft.com/office/powerpoint/2010/main" val="2799236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1026</TotalTime>
  <Words>1343</Words>
  <Application>Microsoft Office PowerPoint</Application>
  <PresentationFormat>Экран (4:3)</PresentationFormat>
  <Paragraphs>168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Сервис «Запрос цен для закупок малого объёма»</vt:lpstr>
      <vt:lpstr>Право заказчика на осуществление закупок у единственного поставщика без проведения конкурентных процедур</vt:lpstr>
      <vt:lpstr>Презентация PowerPoint</vt:lpstr>
      <vt:lpstr>Закупки, осуществляемые заказчиками по пунктам 4 и 5 части 1 статьи 93 Федерального закона от 05.04.2013 № 44-ФЗ «О контрактной системе в сфере закупок товаров, работ, услуг для обеспечения государственных и муниципальных нужд» (малые закупки), —  наименее публичны, отличаются низкой прозрачностью и малой эффективностью использования бюджетных средств</vt:lpstr>
      <vt:lpstr>Объёмы и доли средств по видам закупок государственных заказчиков  в Тульской области</vt:lpstr>
      <vt:lpstr>Презентация PowerPoint</vt:lpstr>
      <vt:lpstr>Должен ли заказчик определять цену при малых закупках?</vt:lpstr>
      <vt:lpstr>Инструменты, которые дают возможность влиять на деятельность заказчика по заключению договоров</vt:lpstr>
      <vt:lpstr>Презентация PowerPoint</vt:lpstr>
      <vt:lpstr>Подходы к использованию методов определения цены контракта, заключаемого в рамках малых закупок</vt:lpstr>
      <vt:lpstr>Постановление правительства Тульской области от 21.08.2015 №404</vt:lpstr>
      <vt:lpstr>Преимущества и недостатки механизма определения НМЦК</vt:lpstr>
      <vt:lpstr>Действия заказчика при использовании сервиса «Запрос цен для закупок малого объёма»</vt:lpstr>
      <vt:lpstr>Действия потенциального поставщика при использовании сервиса «Запрос цен для закупок малого объёма»</vt:lpstr>
      <vt:lpstr>Регистрации пользователя-поставщика</vt:lpstr>
      <vt:lpstr>Презентация PowerPoint</vt:lpstr>
      <vt:lpstr>Презентация PowerPoint</vt:lpstr>
      <vt:lpstr>Презентация PowerPoint</vt:lpstr>
      <vt:lpstr>Презентация PowerPoint</vt:lpstr>
      <vt:lpstr>Договор заключается по цене минимального предложения, но с любым поставщиком по выбору заказчика!</vt:lpstr>
      <vt:lpstr>В чём состоит заинтересованность поставщика, если он не имеет гарантии заключения договора (контракта)?</vt:lpstr>
      <vt:lpstr>Презентация PowerPoint</vt:lpstr>
      <vt:lpstr>Презентация PowerPoint</vt:lpstr>
      <vt:lpstr>Сервис стимулирует микропредпринимателей (указаны сведения о количестве ценовых предложений, закончившихся подписание договора)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Обеспечение прозрачности и открытости закупок, проводимых в соответствии с пп.4 и.5 п.1 ст. 93. - Сервис «Запрос цен для закупок малого объёма»»</dc:title>
  <dc:creator>Смирнов Дмитрий Владимирович</dc:creator>
  <cp:lastModifiedBy>Инюшина Рената Александровна</cp:lastModifiedBy>
  <cp:revision>51</cp:revision>
  <dcterms:created xsi:type="dcterms:W3CDTF">2017-08-29T16:18:42Z</dcterms:created>
  <dcterms:modified xsi:type="dcterms:W3CDTF">2017-10-10T12:40:49Z</dcterms:modified>
</cp:coreProperties>
</file>